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3" r:id="rId1"/>
  </p:sldMasterIdLst>
  <p:notesMasterIdLst>
    <p:notesMasterId r:id="rId23"/>
  </p:notesMasterIdLst>
  <p:handoutMasterIdLst>
    <p:handoutMasterId r:id="rId24"/>
  </p:handoutMasterIdLst>
  <p:sldIdLst>
    <p:sldId id="256" r:id="rId2"/>
    <p:sldId id="260" r:id="rId3"/>
    <p:sldId id="258" r:id="rId4"/>
    <p:sldId id="257" r:id="rId5"/>
    <p:sldId id="291" r:id="rId6"/>
    <p:sldId id="338" r:id="rId7"/>
    <p:sldId id="319" r:id="rId8"/>
    <p:sldId id="329" r:id="rId9"/>
    <p:sldId id="325" r:id="rId10"/>
    <p:sldId id="339" r:id="rId11"/>
    <p:sldId id="342" r:id="rId12"/>
    <p:sldId id="340" r:id="rId13"/>
    <p:sldId id="341" r:id="rId14"/>
    <p:sldId id="330" r:id="rId15"/>
    <p:sldId id="331" r:id="rId16"/>
    <p:sldId id="332" r:id="rId17"/>
    <p:sldId id="333" r:id="rId18"/>
    <p:sldId id="335" r:id="rId19"/>
    <p:sldId id="336" r:id="rId20"/>
    <p:sldId id="337" r:id="rId21"/>
    <p:sldId id="323" r:id="rId22"/>
  </p:sldIdLst>
  <p:sldSz cx="9144000" cy="5143500" type="screen16x9"/>
  <p:notesSz cx="6858000" cy="9144000"/>
  <p:embeddedFontLst>
    <p:embeddedFont>
      <p:font typeface="Crimson Text" panose="020B0604020202020204" charset="0"/>
      <p:regular r:id="rId25"/>
      <p:bold r:id="rId26"/>
      <p:italic r:id="rId27"/>
      <p:boldItalic r:id="rId28"/>
    </p:embeddedFont>
    <p:embeddedFont>
      <p:font typeface="Lato" panose="020F0502020204030203" pitchFamily="34" charset="0"/>
      <p:regular r:id="rId29"/>
      <p:bold r:id="rId30"/>
      <p:italic r:id="rId31"/>
      <p:boldItalic r:id="rId32"/>
    </p:embeddedFont>
    <p:embeddedFont>
      <p:font typeface="Merriweather Light" panose="00000400000000000000" pitchFamily="2" charset="0"/>
      <p:regular r:id="rId33"/>
      <p:italic r:id="rId34"/>
    </p:embeddedFont>
    <p:embeddedFont>
      <p:font typeface="Montserrat" pitchFamily="2" charset="0"/>
      <p:regular r:id="rId35"/>
      <p:bold r:id="rId36"/>
      <p:italic r:id="rId37"/>
      <p:boldItalic r:id="rId38"/>
    </p:embeddedFont>
    <p:embeddedFont>
      <p:font typeface="Montserrat SemiBold" pitchFamily="2" charset="0"/>
      <p:bold r:id="rId39"/>
      <p:boldItalic r:id="rId40"/>
    </p:embeddedFont>
    <p:embeddedFont>
      <p:font typeface="Oswald Medium" panose="00000600000000000000" pitchFamily="2" charset="0"/>
      <p:regular r:id="rId41"/>
    </p:embeddedFont>
    <p:embeddedFont>
      <p:font typeface="Vidaloka" panose="020B0604020202020204" charset="0"/>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602C"/>
    <a:srgbClr val="ECA60F"/>
    <a:srgbClr val="E6E6E6"/>
    <a:srgbClr val="FCA508"/>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50AFC0-0595-42E2-8754-A3473360489B}">
  <a:tblStyle styleId="{9450AFC0-0595-42E2-8754-A3473360489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069" autoAdjust="0"/>
  </p:normalViewPr>
  <p:slideViewPr>
    <p:cSldViewPr snapToGrid="0">
      <p:cViewPr varScale="1">
        <p:scale>
          <a:sx n="79" d="100"/>
          <a:sy n="79" d="100"/>
        </p:scale>
        <p:origin x="157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a:extLst>
              <a:ext uri="{FF2B5EF4-FFF2-40B4-BE49-F238E27FC236}">
                <a16:creationId xmlns:a16="http://schemas.microsoft.com/office/drawing/2014/main" id="{AB704248-AF47-3865-F6A7-C764C39BAA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Chỗ dành sẵn cho Ngày tháng 2">
            <a:extLst>
              <a:ext uri="{FF2B5EF4-FFF2-40B4-BE49-F238E27FC236}">
                <a16:creationId xmlns:a16="http://schemas.microsoft.com/office/drawing/2014/main" id="{81692E2F-AA54-B742-0FB6-E89295FC4F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A467F4-1A42-4916-80B9-5BDF55EB8248}" type="datetimeFigureOut">
              <a:rPr lang="en-AU" smtClean="0"/>
              <a:t>14/06/2023</a:t>
            </a:fld>
            <a:endParaRPr lang="en-AU"/>
          </a:p>
        </p:txBody>
      </p:sp>
      <p:sp>
        <p:nvSpPr>
          <p:cNvPr id="4" name="Chỗ dành sẵn cho Chân trang 3">
            <a:extLst>
              <a:ext uri="{FF2B5EF4-FFF2-40B4-BE49-F238E27FC236}">
                <a16:creationId xmlns:a16="http://schemas.microsoft.com/office/drawing/2014/main" id="{FF2FF2FE-4586-84E6-4C97-48A9893106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Chỗ dành sẵn cho Số hiệu Bản chiếu 4">
            <a:extLst>
              <a:ext uri="{FF2B5EF4-FFF2-40B4-BE49-F238E27FC236}">
                <a16:creationId xmlns:a16="http://schemas.microsoft.com/office/drawing/2014/main" id="{31614525-58C2-5454-C362-D1B0878153F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EE4E28-0E2B-40C9-9F7E-30D21C93CC93}" type="slidenum">
              <a:rPr lang="en-AU" smtClean="0"/>
              <a:t>‹#›</a:t>
            </a:fld>
            <a:endParaRPr lang="en-AU"/>
          </a:p>
        </p:txBody>
      </p:sp>
    </p:spTree>
    <p:extLst>
      <p:ext uri="{BB962C8B-B14F-4D97-AF65-F5344CB8AC3E}">
        <p14:creationId xmlns:p14="http://schemas.microsoft.com/office/powerpoint/2010/main" val="28634579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ontserrat" pitchFamily="2" charset="0"/>
              </a:rPr>
              <a:t>Phác thảo các phần chính của trang chủ bao gồm Header, Footer, các loại sản phẩm và các nhóm sản phẩm được hiển thị dưới dạng lưới. Các phần Header và Footer sẽ được sử dụng cho tất cả các trang.</a:t>
            </a:r>
            <a:endParaRPr>
              <a:latin typeface="Montserrat" pitchFamily="2" charset="0"/>
            </a:endParaRPr>
          </a:p>
        </p:txBody>
      </p:sp>
    </p:spTree>
    <p:extLst>
      <p:ext uri="{BB962C8B-B14F-4D97-AF65-F5344CB8AC3E}">
        <p14:creationId xmlns:p14="http://schemas.microsoft.com/office/powerpoint/2010/main" val="2424123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Bao gồm trang đăng nhập, đăng ký, tài khoản và các thành phần liên quan</a:t>
            </a:r>
            <a:endParaRPr/>
          </a:p>
        </p:txBody>
      </p:sp>
    </p:spTree>
    <p:extLst>
      <p:ext uri="{BB962C8B-B14F-4D97-AF65-F5344CB8AC3E}">
        <p14:creationId xmlns:p14="http://schemas.microsoft.com/office/powerpoint/2010/main" val="1324909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Bao gồm các trang sản phẩm, chi tiết sản phẩm, các trang mở rộng như ý nghĩa loài hoa…</a:t>
            </a:r>
            <a:endParaRPr/>
          </a:p>
        </p:txBody>
      </p:sp>
    </p:spTree>
    <p:extLst>
      <p:ext uri="{BB962C8B-B14F-4D97-AF65-F5344CB8AC3E}">
        <p14:creationId xmlns:p14="http://schemas.microsoft.com/office/powerpoint/2010/main" val="1659878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Bao gồm các trang giỏ hang, đặt hàng</a:t>
            </a:r>
            <a:endParaRPr/>
          </a:p>
        </p:txBody>
      </p:sp>
    </p:spTree>
    <p:extLst>
      <p:ext uri="{BB962C8B-B14F-4D97-AF65-F5344CB8AC3E}">
        <p14:creationId xmlns:p14="http://schemas.microsoft.com/office/powerpoint/2010/main" val="3420996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Kết hợp phần khảo sát và phác thảo, nhóm đã quyết định những thành phần cơ bản của trang web của mình như sau:</a:t>
            </a:r>
          </a:p>
          <a:p>
            <a:pPr marL="171450" lvl="0" indent="-171450" algn="l" rtl="0">
              <a:spcBef>
                <a:spcPts val="0"/>
              </a:spcBef>
              <a:spcAft>
                <a:spcPts val="0"/>
              </a:spcAft>
              <a:buFontTx/>
              <a:buChar char="-"/>
            </a:pPr>
            <a:r>
              <a:rPr lang="en-US"/>
              <a:t>Màu sắc chủ đạo: cam, hồng</a:t>
            </a:r>
          </a:p>
          <a:p>
            <a:pPr marL="171450" lvl="0" indent="-171450" algn="l" rtl="0">
              <a:spcBef>
                <a:spcPts val="0"/>
              </a:spcBef>
              <a:spcAft>
                <a:spcPts val="0"/>
              </a:spcAft>
              <a:buFontTx/>
              <a:buChar char="-"/>
            </a:pPr>
            <a:r>
              <a:rPr lang="en-US"/>
              <a:t>Tên website: Floral . Rome</a:t>
            </a:r>
          </a:p>
          <a:p>
            <a:pPr marL="171450" lvl="0" indent="-171450" algn="l" rtl="0">
              <a:spcBef>
                <a:spcPts val="0"/>
              </a:spcBef>
              <a:spcAft>
                <a:spcPts val="0"/>
              </a:spcAft>
              <a:buFontTx/>
              <a:buChar char="-"/>
            </a:pPr>
            <a:r>
              <a:rPr lang="en-US"/>
              <a:t>Thiết kế logo cho trang web</a:t>
            </a:r>
          </a:p>
          <a:p>
            <a:pPr marL="0" lvl="0" indent="0" algn="l" rtl="0">
              <a:spcBef>
                <a:spcPts val="0"/>
              </a:spcBef>
              <a:spcAft>
                <a:spcPts val="0"/>
              </a:spcAft>
              <a:buFontTx/>
              <a:buNone/>
            </a:pPr>
            <a:r>
              <a:rPr lang="en-US"/>
              <a:t>Và nhóm đã tiến hành xây dựng giao diện hoàn chỉnh bằng Figma. </a:t>
            </a:r>
            <a:r>
              <a:rPr lang="en-US" sz="1800" b="0" i="0">
                <a:solidFill>
                  <a:srgbClr val="000000"/>
                </a:solidFill>
                <a:effectLst/>
                <a:latin typeface="TimesNewRomanPSMT"/>
              </a:rPr>
              <a:t>Các trang giao diện hoàn chỉnh thành phần: chia thành 2 trạng thái: chưa đăng nhập và đã đăng nhập. Bổ sung và hiện thực hóa các trang giao diện, các tính năng cũng như hiển thị theo những yêu cầu trước đó.</a:t>
            </a:r>
            <a:br>
              <a:rPr lang="en-US"/>
            </a:br>
            <a:endParaRPr lang="en-US"/>
          </a:p>
        </p:txBody>
      </p:sp>
    </p:spTree>
    <p:extLst>
      <p:ext uri="{BB962C8B-B14F-4D97-AF65-F5344CB8AC3E}">
        <p14:creationId xmlns:p14="http://schemas.microsoft.com/office/powerpoint/2010/main" val="1538794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Ở chi tiết các trang web, m nói qua các thành phần chung của trang web trong báo cáo nha. </a:t>
            </a:r>
          </a:p>
          <a:p>
            <a:pPr marL="0" lvl="0" indent="0" algn="l" rtl="0">
              <a:spcBef>
                <a:spcPts val="0"/>
              </a:spcBef>
              <a:spcAft>
                <a:spcPts val="0"/>
              </a:spcAft>
              <a:buNone/>
            </a:pPr>
            <a:r>
              <a:rPr lang="en-US"/>
              <a:t>..</a:t>
            </a:r>
          </a:p>
          <a:p>
            <a:pPr marL="0" lvl="0" indent="0" algn="l" rtl="0">
              <a:spcBef>
                <a:spcPts val="0"/>
              </a:spcBef>
              <a:spcAft>
                <a:spcPts val="0"/>
              </a:spcAft>
              <a:buNone/>
            </a:pPr>
            <a:r>
              <a:rPr lang="en-US"/>
              <a:t>..</a:t>
            </a:r>
          </a:p>
          <a:p>
            <a:pPr marL="0" lvl="0" indent="0" algn="l" rtl="0">
              <a:spcBef>
                <a:spcPts val="0"/>
              </a:spcBef>
              <a:spcAft>
                <a:spcPts val="0"/>
              </a:spcAft>
              <a:buNone/>
            </a:pPr>
            <a:r>
              <a:rPr lang="en-US"/>
              <a:t>Nhằm nhìn thấy rõ rang hơn, mời cô và các bạn bước qua phần demo</a:t>
            </a:r>
          </a:p>
        </p:txBody>
      </p:sp>
    </p:spTree>
    <p:extLst>
      <p:ext uri="{BB962C8B-B14F-4D97-AF65-F5344CB8AC3E}">
        <p14:creationId xmlns:p14="http://schemas.microsoft.com/office/powerpoint/2010/main" val="1042566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423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7722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cc7554a049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24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cc7554a049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6443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cc7554a049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8537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cc7554a049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cc7554a04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07aaa41fe9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Nhóm thực hiện khảo sát người dùng dựa trên 3 phương diện:</a:t>
            </a:r>
          </a:p>
          <a:p>
            <a:pPr marL="171450" lvl="0" indent="-171450" algn="l" rtl="0">
              <a:spcBef>
                <a:spcPts val="0"/>
              </a:spcBef>
              <a:spcAft>
                <a:spcPts val="0"/>
              </a:spcAft>
              <a:buFontTx/>
              <a:buChar char="-"/>
            </a:pPr>
            <a:r>
              <a:rPr lang="en-US"/>
              <a:t>Về tính đa dạng người dung: xét về độ tuổi và giới tính</a:t>
            </a:r>
          </a:p>
          <a:p>
            <a:pPr marL="171450" lvl="0" indent="-171450" algn="l" rtl="0">
              <a:spcBef>
                <a:spcPts val="0"/>
              </a:spcBef>
              <a:spcAft>
                <a:spcPts val="0"/>
              </a:spcAft>
              <a:buFontTx/>
              <a:buChar char="-"/>
            </a:pPr>
            <a:r>
              <a:rPr lang="en-US"/>
              <a:t>Về yêu cầu, mong muốn của người dung về website: thói quen sử dụng light mode hay dark mode; đề xuất tone màu để người dung chọn; các kiểu hiển thị sản phẩm (lưới hay danh sách) hoặc hiển thị của thanh công cụ.</a:t>
            </a:r>
          </a:p>
          <a:p>
            <a:pPr marL="171450" lvl="0" indent="-171450" algn="l" rtl="0">
              <a:spcBef>
                <a:spcPts val="0"/>
              </a:spcBef>
              <a:spcAft>
                <a:spcPts val="0"/>
              </a:spcAft>
              <a:buFontTx/>
              <a:buChar char="-"/>
            </a:pPr>
            <a:r>
              <a:rPr lang="en-US"/>
              <a:t>Về ưu tiên hiển thị: hỏi các yếu tố tác động đến việc lựa chọn sử dụng trang web (vd như chất lượng hình ảnh, giá cả,…) hay những yêu cầu về độ ưu tiên sản phẩm.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cc7554a049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Sau khi nhận được các phản hồi, nhóm đã tiến hành phân tích và đề xuất các giải pháp như sau:</a:t>
            </a:r>
            <a:endParaRPr/>
          </a:p>
        </p:txBody>
      </p:sp>
    </p:spTree>
    <p:extLst>
      <p:ext uri="{BB962C8B-B14F-4D97-AF65-F5344CB8AC3E}">
        <p14:creationId xmlns:p14="http://schemas.microsoft.com/office/powerpoint/2010/main" val="588893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083f33e91c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Tiếp theo, nhóm đã tiến hành chọn lọc và phân tích một số các trang web bán hoa liên quan đó là :….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0" fontAlgn="base">
              <a:spcBef>
                <a:spcPts val="0"/>
              </a:spcBef>
              <a:spcAft>
                <a:spcPts val="0"/>
              </a:spcAft>
              <a:buFont typeface="Arial" panose="020B0604020202020204" pitchFamily="34" charset="0"/>
              <a:buNone/>
            </a:pPr>
            <a:r>
              <a:rPr lang="en-US" sz="1800" b="0" i="0" u="none" strike="noStrike">
                <a:solidFill>
                  <a:srgbClr val="000000"/>
                </a:solidFill>
                <a:effectLst/>
                <a:latin typeface="Times New Roman" panose="02020603050405020304" pitchFamily="18" charset="0"/>
              </a:rPr>
              <a:t>Sau khi phân tích, nhóm đã rút trích ra được một số các kinh nghiệm khi xây dựng Website bán hoa của mình:</a:t>
            </a:r>
          </a:p>
          <a:p>
            <a:pPr algn="just" rtl="0" fontAlgn="base">
              <a:spcBef>
                <a:spcPts val="0"/>
              </a:spcBef>
              <a:spcAft>
                <a:spcPts val="0"/>
              </a:spcAft>
              <a:buFont typeface="Arial" panose="020B0604020202020204" pitchFamily="34" charset="0"/>
              <a:buChar char="•"/>
            </a:pPr>
            <a:r>
              <a:rPr lang="vi-VN" sz="1800" b="0" i="0" u="none" strike="noStrike">
                <a:solidFill>
                  <a:srgbClr val="000000"/>
                </a:solidFill>
                <a:effectLst/>
                <a:latin typeface="Times New Roman" panose="02020603050405020304" pitchFamily="18" charset="0"/>
              </a:rPr>
              <a:t>Bố cục tương đối rõ ràng, phân bổ các đối tượng với số lượng và khoảng cách hợp lý, không gây quá khó thở hoặc quá trống trải.</a:t>
            </a:r>
          </a:p>
          <a:p>
            <a:pPr algn="just" rtl="0" fontAlgn="base">
              <a:spcBef>
                <a:spcPts val="0"/>
              </a:spcBef>
              <a:spcAft>
                <a:spcPts val="0"/>
              </a:spcAft>
              <a:buFont typeface="Arial" panose="020B0604020202020204" pitchFamily="34" charset="0"/>
              <a:buChar char="•"/>
            </a:pPr>
            <a:r>
              <a:rPr lang="vi-VN" sz="1800" b="0" i="0" u="none" strike="noStrike">
                <a:solidFill>
                  <a:srgbClr val="000000"/>
                </a:solidFill>
                <a:effectLst/>
                <a:latin typeface="Times New Roman" panose="02020603050405020304" pitchFamily="18" charset="0"/>
              </a:rPr>
              <a:t>Dễ sử dụng: sử dụng ngôn ngữ tiếng Việt, dễ hiểu dễ tiếp cận.</a:t>
            </a:r>
          </a:p>
          <a:p>
            <a:pPr algn="just" rtl="0" fontAlgn="base">
              <a:spcBef>
                <a:spcPts val="0"/>
              </a:spcBef>
              <a:spcAft>
                <a:spcPts val="0"/>
              </a:spcAft>
              <a:buFont typeface="Arial" panose="020B0604020202020204" pitchFamily="34" charset="0"/>
              <a:buChar char="•"/>
            </a:pPr>
            <a:r>
              <a:rPr lang="vi-VN" sz="1800" b="0" i="0" u="none" strike="noStrike">
                <a:solidFill>
                  <a:srgbClr val="000000"/>
                </a:solidFill>
                <a:effectLst/>
                <a:latin typeface="Times New Roman" panose="02020603050405020304" pitchFamily="18" charset="0"/>
              </a:rPr>
              <a:t>Cung cấp hình ảnh sản phẩm rõ nét, đa dạng.</a:t>
            </a:r>
          </a:p>
          <a:p>
            <a:pPr algn="just" rtl="0" fontAlgn="base">
              <a:spcBef>
                <a:spcPts val="0"/>
              </a:spcBef>
              <a:spcAft>
                <a:spcPts val="0"/>
              </a:spcAft>
              <a:buFont typeface="Arial" panose="020B0604020202020204" pitchFamily="34" charset="0"/>
              <a:buChar char="•"/>
            </a:pPr>
            <a:r>
              <a:rPr lang="vi-VN" sz="1800" b="0" i="0" u="none" strike="noStrike">
                <a:solidFill>
                  <a:srgbClr val="000000"/>
                </a:solidFill>
                <a:effectLst/>
                <a:latin typeface="Times New Roman" panose="02020603050405020304" pitchFamily="18" charset="0"/>
              </a:rPr>
              <a:t>Cung cấp dịch vụ tư vấn người dùng trực tuyến.</a:t>
            </a:r>
          </a:p>
          <a:p>
            <a:pPr marL="0" lvl="0" indent="0" algn="l" rtl="0">
              <a:spcBef>
                <a:spcPts val="0"/>
              </a:spcBef>
              <a:spcAft>
                <a:spcPts val="0"/>
              </a:spcAft>
              <a:buNone/>
            </a:pPr>
            <a:endParaRPr/>
          </a:p>
        </p:txBody>
      </p:sp>
    </p:spTree>
    <p:extLst>
      <p:ext uri="{BB962C8B-B14F-4D97-AF65-F5344CB8AC3E}">
        <p14:creationId xmlns:p14="http://schemas.microsoft.com/office/powerpoint/2010/main" val="2423254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Sau khi đã có cái nhìn tổng quan nhất, nhóm đã tiến hành vẽ phác thảo giao diện bằng Ai. Các trang giao diện được chia thành 4 nhóm: nhóm trang chủ, nhóm trang quản lý tài khoản, nhóm trang sản phẩm, nhóm trang quản lý đơn hang và giỏ hàng.</a:t>
            </a:r>
          </a:p>
        </p:txBody>
      </p:sp>
    </p:spTree>
    <p:extLst>
      <p:ext uri="{BB962C8B-B14F-4D97-AF65-F5344CB8AC3E}">
        <p14:creationId xmlns:p14="http://schemas.microsoft.com/office/powerpoint/2010/main" val="1926275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extLst>
      <p:ext uri="{BB962C8B-B14F-4D97-AF65-F5344CB8AC3E}">
        <p14:creationId xmlns:p14="http://schemas.microsoft.com/office/powerpoint/2010/main" val="39355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1" name="Google Shape;431;p48"/>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2" name="Google Shape;432;p48"/>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48"/>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4" name="Google Shape;434;p48"/>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5" name="Google Shape;435;p48"/>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6" name="Google Shape;436;p48"/>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5" r:id="rId4"/>
    <p:sldLayoutId id="2147483658" r:id="rId5"/>
    <p:sldLayoutId id="2147483659" r:id="rId6"/>
    <p:sldLayoutId id="2147483661" r:id="rId7"/>
    <p:sldLayoutId id="2147483693" r:id="rId8"/>
    <p:sldLayoutId id="2147483694" r:id="rId9"/>
    <p:sldLayoutId id="2147483696" r:id="rId10"/>
    <p:sldLayoutId id="2147483697" r:id="rId11"/>
    <p:sldLayoutId id="2147483698" r:id="rId12"/>
    <p:sldLayoutId id="2147483699" r:id="rId13"/>
    <p:sldLayoutId id="2147483704"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40000" y="1035915"/>
            <a:ext cx="7064100" cy="18409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000">
                <a:latin typeface="Oswald Medium" panose="00000600000000000000" pitchFamily="2" charset="0"/>
              </a:rPr>
              <a:t>THIẾT KẾ GIAO DIỆN CHO</a:t>
            </a:r>
            <a:br>
              <a:rPr lang="en-US" sz="4000">
                <a:latin typeface="Oswald Medium" panose="00000600000000000000" pitchFamily="2" charset="0"/>
              </a:rPr>
            </a:br>
            <a:r>
              <a:rPr lang="vi-VN" sz="4000">
                <a:latin typeface="Oswald Medium" panose="00000600000000000000" pitchFamily="2" charset="0"/>
              </a:rPr>
              <a:t>WEBSITE BÁN HOA</a:t>
            </a:r>
            <a:endParaRPr sz="4000">
              <a:latin typeface="Oswald Medium" panose="00000600000000000000" pitchFamily="2" charset="0"/>
            </a:endParaRPr>
          </a:p>
        </p:txBody>
      </p:sp>
      <p:sp>
        <p:nvSpPr>
          <p:cNvPr id="483" name="Google Shape;483;p59"/>
          <p:cNvSpPr txBox="1">
            <a:spLocks noGrp="1"/>
          </p:cNvSpPr>
          <p:nvPr>
            <p:ph type="subTitle" idx="1"/>
          </p:nvPr>
        </p:nvSpPr>
        <p:spPr>
          <a:xfrm>
            <a:off x="1040000" y="3010851"/>
            <a:ext cx="7064100" cy="89018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vi-VN">
                <a:solidFill>
                  <a:schemeClr val="dk1"/>
                </a:solidFill>
              </a:rPr>
              <a:t>Thiết kế giao diện người dùng – IE106.N12</a:t>
            </a:r>
          </a:p>
          <a:p>
            <a:pPr marL="0" indent="0">
              <a:buClr>
                <a:schemeClr val="dk1"/>
              </a:buClr>
              <a:buSzPts val="1100"/>
            </a:pPr>
            <a:endParaRPr lang="vi-VN">
              <a:latin typeface="Montserrat" panose="00000500000000000000" pitchFamily="2" charset="0"/>
            </a:endParaRPr>
          </a:p>
          <a:p>
            <a:pPr marL="0" indent="0">
              <a:buClr>
                <a:schemeClr val="dk1"/>
              </a:buClr>
              <a:buSzPts val="1100"/>
            </a:pPr>
            <a:r>
              <a:rPr lang="en-AU">
                <a:latin typeface="Montserrat" panose="00000500000000000000" pitchFamily="2" charset="0"/>
              </a:rPr>
              <a:t>GVHD: ThS. Tạ Thu Thủy</a:t>
            </a:r>
          </a:p>
          <a:p>
            <a:pPr marL="0" lvl="0" indent="0" algn="ctr" rtl="0">
              <a:spcBef>
                <a:spcPts val="0"/>
              </a:spcBef>
              <a:spcAft>
                <a:spcPts val="0"/>
              </a:spcAft>
              <a:buClr>
                <a:schemeClr val="dk1"/>
              </a:buClr>
              <a:buSzPts val="1100"/>
              <a:buFont typeface="Arial"/>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1000"/>
                                        <p:tgtEl>
                                          <p:spTgt spid="482"/>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483"/>
                                        </p:tgtEl>
                                        <p:attrNameLst>
                                          <p:attrName>style.visibility</p:attrName>
                                        </p:attrNameLst>
                                      </p:cBhvr>
                                      <p:to>
                                        <p:strVal val="visible"/>
                                      </p:to>
                                    </p:set>
                                    <p:anim calcmode="lin" valueType="num">
                                      <p:cBhvr additive="base">
                                        <p:cTn id="10" dur="1000"/>
                                        <p:tgtEl>
                                          <p:spTgt spid="4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6" name="Google Shape;488;p60">
            <a:extLst>
              <a:ext uri="{FF2B5EF4-FFF2-40B4-BE49-F238E27FC236}">
                <a16:creationId xmlns:a16="http://schemas.microsoft.com/office/drawing/2014/main" id="{62B9FB19-0AA5-AF0C-E517-34223B6CA5C2}"/>
              </a:ext>
            </a:extLst>
          </p:cNvPr>
          <p:cNvSpPr txBox="1">
            <a:spLocks noGrp="1"/>
          </p:cNvSpPr>
          <p:nvPr>
            <p:ph type="title"/>
          </p:nvPr>
        </p:nvSpPr>
        <p:spPr>
          <a:xfrm>
            <a:off x="414528" y="445025"/>
            <a:ext cx="5669279" cy="572700"/>
          </a:xfrm>
          <a:prstGeom prst="rect">
            <a:avLst/>
          </a:prstGeom>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just" rtl="0">
              <a:spcBef>
                <a:spcPts val="0"/>
              </a:spcBef>
              <a:spcAft>
                <a:spcPts val="0"/>
              </a:spcAft>
              <a:buNone/>
            </a:pPr>
            <a:r>
              <a:rPr lang="vi-VN" sz="2500" b="1">
                <a:latin typeface="Montserrat" panose="00000500000000000000" pitchFamily="2" charset="0"/>
              </a:rPr>
              <a:t>2. PHÁC THẢO GIAO DIỆN</a:t>
            </a:r>
            <a:endParaRPr sz="2500" b="1">
              <a:latin typeface="Montserrat" panose="00000500000000000000" pitchFamily="2" charset="0"/>
            </a:endParaRPr>
          </a:p>
        </p:txBody>
      </p:sp>
      <p:sp>
        <p:nvSpPr>
          <p:cNvPr id="9" name="Google Shape;489;p60">
            <a:extLst>
              <a:ext uri="{FF2B5EF4-FFF2-40B4-BE49-F238E27FC236}">
                <a16:creationId xmlns:a16="http://schemas.microsoft.com/office/drawing/2014/main" id="{1270FEF5-A179-AA52-DD1C-70CD40342564}"/>
              </a:ext>
            </a:extLst>
          </p:cNvPr>
          <p:cNvSpPr txBox="1">
            <a:spLocks/>
          </p:cNvSpPr>
          <p:nvPr/>
        </p:nvSpPr>
        <p:spPr>
          <a:xfrm>
            <a:off x="414528" y="867110"/>
            <a:ext cx="4490049" cy="6656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nSpc>
                <a:spcPct val="150000"/>
              </a:lnSpc>
              <a:buSzPts val="1100"/>
              <a:buNone/>
            </a:pPr>
            <a:r>
              <a:rPr lang="en-US" sz="2000" b="1">
                <a:solidFill>
                  <a:srgbClr val="CD602C"/>
                </a:solidFill>
                <a:latin typeface="Montserrat" panose="00000500000000000000" pitchFamily="2" charset="0"/>
              </a:rPr>
              <a:t>Trang chủ </a:t>
            </a:r>
            <a:endParaRPr lang="vi-VN" sz="2000" b="1">
              <a:solidFill>
                <a:srgbClr val="CD602C"/>
              </a:solidFill>
              <a:latin typeface="Montserrat" panose="00000500000000000000" pitchFamily="2" charset="0"/>
            </a:endParaRPr>
          </a:p>
        </p:txBody>
      </p:sp>
      <p:sp>
        <p:nvSpPr>
          <p:cNvPr id="2" name="Hộp Văn bản 1">
            <a:extLst>
              <a:ext uri="{FF2B5EF4-FFF2-40B4-BE49-F238E27FC236}">
                <a16:creationId xmlns:a16="http://schemas.microsoft.com/office/drawing/2014/main" id="{2F1D594C-2D2B-FADC-E0DA-ECCCC5A62DAD}"/>
              </a:ext>
            </a:extLst>
          </p:cNvPr>
          <p:cNvSpPr txBox="1"/>
          <p:nvPr/>
        </p:nvSpPr>
        <p:spPr>
          <a:xfrm>
            <a:off x="8834511" y="4853354"/>
            <a:ext cx="224031" cy="307777"/>
          </a:xfrm>
          <a:prstGeom prst="rect">
            <a:avLst/>
          </a:prstGeom>
          <a:noFill/>
        </p:spPr>
        <p:txBody>
          <a:bodyPr wrap="square">
            <a:spAutoFit/>
          </a:bodyPr>
          <a:lstStyle/>
          <a:p>
            <a:pPr marL="0" indent="0">
              <a:buClr>
                <a:schemeClr val="dk1"/>
              </a:buClr>
              <a:buSzPts val="1100"/>
            </a:pPr>
            <a:r>
              <a:rPr lang="en-AU">
                <a:latin typeface="Montserrat" panose="00000500000000000000" pitchFamily="2" charset="0"/>
              </a:rPr>
              <a:t>9</a:t>
            </a:r>
          </a:p>
        </p:txBody>
      </p:sp>
      <p:pic>
        <p:nvPicPr>
          <p:cNvPr id="19" name="Picture 18">
            <a:extLst>
              <a:ext uri="{FF2B5EF4-FFF2-40B4-BE49-F238E27FC236}">
                <a16:creationId xmlns:a16="http://schemas.microsoft.com/office/drawing/2014/main" id="{DD8005BF-D6F4-C49A-FF9D-5A42E9EA789B}"/>
              </a:ext>
            </a:extLst>
          </p:cNvPr>
          <p:cNvPicPr>
            <a:picLocks noChangeAspect="1"/>
          </p:cNvPicPr>
          <p:nvPr/>
        </p:nvPicPr>
        <p:blipFill rotWithShape="1">
          <a:blip r:embed="rId3"/>
          <a:srcRect b="52690"/>
          <a:stretch/>
        </p:blipFill>
        <p:spPr>
          <a:xfrm>
            <a:off x="2527449" y="1129727"/>
            <a:ext cx="2963158" cy="3568747"/>
          </a:xfrm>
          <a:prstGeom prst="rect">
            <a:avLst/>
          </a:prstGeom>
          <a:ln w="19050">
            <a:solidFill>
              <a:schemeClr val="accent1">
                <a:lumMod val="75000"/>
              </a:schemeClr>
            </a:solidFill>
          </a:ln>
        </p:spPr>
      </p:pic>
      <p:pic>
        <p:nvPicPr>
          <p:cNvPr id="20" name="Picture 19">
            <a:extLst>
              <a:ext uri="{FF2B5EF4-FFF2-40B4-BE49-F238E27FC236}">
                <a16:creationId xmlns:a16="http://schemas.microsoft.com/office/drawing/2014/main" id="{A8DF002E-57F4-2DEA-DD58-4BB01D714F86}"/>
              </a:ext>
            </a:extLst>
          </p:cNvPr>
          <p:cNvPicPr>
            <a:picLocks noChangeAspect="1"/>
          </p:cNvPicPr>
          <p:nvPr/>
        </p:nvPicPr>
        <p:blipFill rotWithShape="1">
          <a:blip r:embed="rId3"/>
          <a:srcRect t="47439"/>
          <a:stretch/>
        </p:blipFill>
        <p:spPr>
          <a:xfrm>
            <a:off x="5864781" y="1129728"/>
            <a:ext cx="2667099" cy="3568747"/>
          </a:xfrm>
          <a:prstGeom prst="rect">
            <a:avLst/>
          </a:prstGeom>
          <a:ln w="19050">
            <a:solidFill>
              <a:schemeClr val="accent1">
                <a:lumMod val="75000"/>
              </a:schemeClr>
            </a:solidFill>
          </a:ln>
        </p:spPr>
      </p:pic>
      <p:pic>
        <p:nvPicPr>
          <p:cNvPr id="21" name="Picture 20">
            <a:extLst>
              <a:ext uri="{FF2B5EF4-FFF2-40B4-BE49-F238E27FC236}">
                <a16:creationId xmlns:a16="http://schemas.microsoft.com/office/drawing/2014/main" id="{D5697EC2-0612-0865-D4A0-C9A33A44A424}"/>
              </a:ext>
            </a:extLst>
          </p:cNvPr>
          <p:cNvPicPr>
            <a:picLocks noChangeAspect="1"/>
          </p:cNvPicPr>
          <p:nvPr/>
        </p:nvPicPr>
        <p:blipFill>
          <a:blip r:embed="rId3"/>
          <a:stretch>
            <a:fillRect/>
          </a:stretch>
        </p:blipFill>
        <p:spPr>
          <a:xfrm>
            <a:off x="521463" y="1439810"/>
            <a:ext cx="1280049" cy="3258664"/>
          </a:xfrm>
          <a:prstGeom prst="rect">
            <a:avLst/>
          </a:prstGeom>
          <a:ln w="19050">
            <a:solidFill>
              <a:schemeClr val="accent1">
                <a:lumMod val="75000"/>
              </a:schemeClr>
            </a:solidFill>
          </a:ln>
        </p:spPr>
      </p:pic>
    </p:spTree>
    <p:extLst>
      <p:ext uri="{BB962C8B-B14F-4D97-AF65-F5344CB8AC3E}">
        <p14:creationId xmlns:p14="http://schemas.microsoft.com/office/powerpoint/2010/main" val="34067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6" name="Google Shape;488;p60">
            <a:extLst>
              <a:ext uri="{FF2B5EF4-FFF2-40B4-BE49-F238E27FC236}">
                <a16:creationId xmlns:a16="http://schemas.microsoft.com/office/drawing/2014/main" id="{62B9FB19-0AA5-AF0C-E517-34223B6CA5C2}"/>
              </a:ext>
            </a:extLst>
          </p:cNvPr>
          <p:cNvSpPr txBox="1">
            <a:spLocks noGrp="1"/>
          </p:cNvSpPr>
          <p:nvPr>
            <p:ph type="title"/>
          </p:nvPr>
        </p:nvSpPr>
        <p:spPr>
          <a:xfrm>
            <a:off x="414528" y="445025"/>
            <a:ext cx="5669279" cy="572700"/>
          </a:xfrm>
          <a:prstGeom prst="rect">
            <a:avLst/>
          </a:prstGeom>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just" rtl="0">
              <a:spcBef>
                <a:spcPts val="0"/>
              </a:spcBef>
              <a:spcAft>
                <a:spcPts val="0"/>
              </a:spcAft>
              <a:buNone/>
            </a:pPr>
            <a:r>
              <a:rPr lang="vi-VN" sz="2500" b="1">
                <a:latin typeface="Montserrat" panose="00000500000000000000" pitchFamily="2" charset="0"/>
              </a:rPr>
              <a:t>2. PHÁC THẢO GIAO DIỆN</a:t>
            </a:r>
            <a:endParaRPr sz="2500" b="1">
              <a:latin typeface="Montserrat" panose="00000500000000000000" pitchFamily="2" charset="0"/>
            </a:endParaRPr>
          </a:p>
        </p:txBody>
      </p:sp>
      <p:sp>
        <p:nvSpPr>
          <p:cNvPr id="9" name="Google Shape;489;p60">
            <a:extLst>
              <a:ext uri="{FF2B5EF4-FFF2-40B4-BE49-F238E27FC236}">
                <a16:creationId xmlns:a16="http://schemas.microsoft.com/office/drawing/2014/main" id="{1270FEF5-A179-AA52-DD1C-70CD40342564}"/>
              </a:ext>
            </a:extLst>
          </p:cNvPr>
          <p:cNvSpPr txBox="1">
            <a:spLocks/>
          </p:cNvSpPr>
          <p:nvPr/>
        </p:nvSpPr>
        <p:spPr>
          <a:xfrm>
            <a:off x="414528" y="867110"/>
            <a:ext cx="4490049" cy="6656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nSpc>
                <a:spcPct val="150000"/>
              </a:lnSpc>
              <a:buSzPts val="1100"/>
              <a:buNone/>
            </a:pPr>
            <a:r>
              <a:rPr lang="en-US" sz="2000">
                <a:solidFill>
                  <a:srgbClr val="000000"/>
                </a:solidFill>
                <a:latin typeface="Montserrat" panose="00000500000000000000" pitchFamily="2" charset="0"/>
              </a:rPr>
              <a:t>Nhóm trang </a:t>
            </a:r>
            <a:r>
              <a:rPr lang="en-US" sz="2000" b="1">
                <a:solidFill>
                  <a:srgbClr val="CD602C"/>
                </a:solidFill>
                <a:latin typeface="Montserrat" panose="00000500000000000000" pitchFamily="2" charset="0"/>
              </a:rPr>
              <a:t>Quản lý Tài khoản</a:t>
            </a:r>
            <a:endParaRPr lang="vi-VN" sz="2000" b="1">
              <a:solidFill>
                <a:srgbClr val="CD602C"/>
              </a:solidFill>
              <a:latin typeface="Montserrat" panose="00000500000000000000" pitchFamily="2" charset="0"/>
            </a:endParaRPr>
          </a:p>
        </p:txBody>
      </p:sp>
      <p:sp>
        <p:nvSpPr>
          <p:cNvPr id="2" name="Hộp Văn bản 1">
            <a:extLst>
              <a:ext uri="{FF2B5EF4-FFF2-40B4-BE49-F238E27FC236}">
                <a16:creationId xmlns:a16="http://schemas.microsoft.com/office/drawing/2014/main" id="{2F1D594C-2D2B-FADC-E0DA-ECCCC5A62DAD}"/>
              </a:ext>
            </a:extLst>
          </p:cNvPr>
          <p:cNvSpPr txBox="1"/>
          <p:nvPr/>
        </p:nvSpPr>
        <p:spPr>
          <a:xfrm>
            <a:off x="8688921" y="4853354"/>
            <a:ext cx="369622" cy="307777"/>
          </a:xfrm>
          <a:prstGeom prst="rect">
            <a:avLst/>
          </a:prstGeom>
          <a:noFill/>
        </p:spPr>
        <p:txBody>
          <a:bodyPr wrap="square">
            <a:spAutoFit/>
          </a:bodyPr>
          <a:lstStyle/>
          <a:p>
            <a:pPr marL="0" indent="0">
              <a:buClr>
                <a:schemeClr val="dk1"/>
              </a:buClr>
              <a:buSzPts val="1100"/>
            </a:pPr>
            <a:r>
              <a:rPr lang="en-AU">
                <a:latin typeface="Montserrat" panose="00000500000000000000" pitchFamily="2" charset="0"/>
              </a:rPr>
              <a:t>10</a:t>
            </a:r>
          </a:p>
        </p:txBody>
      </p:sp>
      <p:pic>
        <p:nvPicPr>
          <p:cNvPr id="11" name="Picture 10">
            <a:extLst>
              <a:ext uri="{FF2B5EF4-FFF2-40B4-BE49-F238E27FC236}">
                <a16:creationId xmlns:a16="http://schemas.microsoft.com/office/drawing/2014/main" id="{C4FE71E6-C89C-60A1-2078-CA2493987B5A}"/>
              </a:ext>
            </a:extLst>
          </p:cNvPr>
          <p:cNvPicPr>
            <a:picLocks noChangeAspect="1"/>
          </p:cNvPicPr>
          <p:nvPr/>
        </p:nvPicPr>
        <p:blipFill>
          <a:blip r:embed="rId3"/>
          <a:stretch>
            <a:fillRect/>
          </a:stretch>
        </p:blipFill>
        <p:spPr>
          <a:xfrm>
            <a:off x="414528" y="1543122"/>
            <a:ext cx="2553166" cy="3159653"/>
          </a:xfrm>
          <a:prstGeom prst="rect">
            <a:avLst/>
          </a:prstGeom>
          <a:ln w="19050">
            <a:solidFill>
              <a:schemeClr val="accent1">
                <a:lumMod val="75000"/>
              </a:schemeClr>
            </a:solidFill>
          </a:ln>
        </p:spPr>
      </p:pic>
      <p:pic>
        <p:nvPicPr>
          <p:cNvPr id="13" name="Picture 12">
            <a:extLst>
              <a:ext uri="{FF2B5EF4-FFF2-40B4-BE49-F238E27FC236}">
                <a16:creationId xmlns:a16="http://schemas.microsoft.com/office/drawing/2014/main" id="{730D5B0B-6E28-29DA-05DA-23CE42E42A94}"/>
              </a:ext>
            </a:extLst>
          </p:cNvPr>
          <p:cNvPicPr>
            <a:picLocks noChangeAspect="1"/>
          </p:cNvPicPr>
          <p:nvPr/>
        </p:nvPicPr>
        <p:blipFill>
          <a:blip r:embed="rId4"/>
          <a:stretch>
            <a:fillRect/>
          </a:stretch>
        </p:blipFill>
        <p:spPr>
          <a:xfrm>
            <a:off x="3382359" y="1543122"/>
            <a:ext cx="2379281" cy="3159652"/>
          </a:xfrm>
          <a:prstGeom prst="rect">
            <a:avLst/>
          </a:prstGeom>
          <a:ln w="19050">
            <a:solidFill>
              <a:schemeClr val="accent1">
                <a:lumMod val="75000"/>
              </a:schemeClr>
            </a:solidFill>
          </a:ln>
        </p:spPr>
      </p:pic>
      <p:pic>
        <p:nvPicPr>
          <p:cNvPr id="15" name="Picture 14">
            <a:extLst>
              <a:ext uri="{FF2B5EF4-FFF2-40B4-BE49-F238E27FC236}">
                <a16:creationId xmlns:a16="http://schemas.microsoft.com/office/drawing/2014/main" id="{936D1290-3256-F809-47FC-D5D75FFD1A0F}"/>
              </a:ext>
            </a:extLst>
          </p:cNvPr>
          <p:cNvPicPr>
            <a:picLocks noChangeAspect="1"/>
          </p:cNvPicPr>
          <p:nvPr/>
        </p:nvPicPr>
        <p:blipFill>
          <a:blip r:embed="rId5"/>
          <a:stretch>
            <a:fillRect/>
          </a:stretch>
        </p:blipFill>
        <p:spPr>
          <a:xfrm>
            <a:off x="6173353" y="2641220"/>
            <a:ext cx="2515567" cy="2057255"/>
          </a:xfrm>
          <a:prstGeom prst="rect">
            <a:avLst/>
          </a:prstGeom>
          <a:ln w="19050">
            <a:solidFill>
              <a:schemeClr val="accent1">
                <a:lumMod val="75000"/>
              </a:schemeClr>
            </a:solidFill>
          </a:ln>
        </p:spPr>
      </p:pic>
      <p:pic>
        <p:nvPicPr>
          <p:cNvPr id="17" name="Picture 16">
            <a:extLst>
              <a:ext uri="{FF2B5EF4-FFF2-40B4-BE49-F238E27FC236}">
                <a16:creationId xmlns:a16="http://schemas.microsoft.com/office/drawing/2014/main" id="{75B64643-E971-D5EF-3644-94C1B499D31B}"/>
              </a:ext>
            </a:extLst>
          </p:cNvPr>
          <p:cNvPicPr>
            <a:picLocks noChangeAspect="1"/>
          </p:cNvPicPr>
          <p:nvPr/>
        </p:nvPicPr>
        <p:blipFill>
          <a:blip r:embed="rId6"/>
          <a:stretch>
            <a:fillRect/>
          </a:stretch>
        </p:blipFill>
        <p:spPr>
          <a:xfrm>
            <a:off x="6176308" y="514495"/>
            <a:ext cx="2512612" cy="2057255"/>
          </a:xfrm>
          <a:prstGeom prst="rect">
            <a:avLst/>
          </a:prstGeom>
          <a:ln w="19050">
            <a:solidFill>
              <a:schemeClr val="accent1">
                <a:lumMod val="75000"/>
              </a:schemeClr>
            </a:solidFill>
          </a:ln>
        </p:spPr>
      </p:pic>
    </p:spTree>
    <p:extLst>
      <p:ext uri="{BB962C8B-B14F-4D97-AF65-F5344CB8AC3E}">
        <p14:creationId xmlns:p14="http://schemas.microsoft.com/office/powerpoint/2010/main" val="146873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6" name="Google Shape;488;p60">
            <a:extLst>
              <a:ext uri="{FF2B5EF4-FFF2-40B4-BE49-F238E27FC236}">
                <a16:creationId xmlns:a16="http://schemas.microsoft.com/office/drawing/2014/main" id="{62B9FB19-0AA5-AF0C-E517-34223B6CA5C2}"/>
              </a:ext>
            </a:extLst>
          </p:cNvPr>
          <p:cNvSpPr txBox="1">
            <a:spLocks noGrp="1"/>
          </p:cNvSpPr>
          <p:nvPr>
            <p:ph type="title"/>
          </p:nvPr>
        </p:nvSpPr>
        <p:spPr>
          <a:xfrm>
            <a:off x="414528" y="445025"/>
            <a:ext cx="5669279" cy="572700"/>
          </a:xfrm>
          <a:prstGeom prst="rect">
            <a:avLst/>
          </a:prstGeom>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just" rtl="0">
              <a:spcBef>
                <a:spcPts val="0"/>
              </a:spcBef>
              <a:spcAft>
                <a:spcPts val="0"/>
              </a:spcAft>
              <a:buNone/>
            </a:pPr>
            <a:r>
              <a:rPr lang="vi-VN" sz="2500" b="1">
                <a:latin typeface="Montserrat" panose="00000500000000000000" pitchFamily="2" charset="0"/>
              </a:rPr>
              <a:t>2. PHÁC THẢO GIAO DIỆN</a:t>
            </a:r>
            <a:endParaRPr sz="2500" b="1">
              <a:latin typeface="Montserrat" panose="00000500000000000000" pitchFamily="2" charset="0"/>
            </a:endParaRPr>
          </a:p>
        </p:txBody>
      </p:sp>
      <p:sp>
        <p:nvSpPr>
          <p:cNvPr id="9" name="Google Shape;489;p60">
            <a:extLst>
              <a:ext uri="{FF2B5EF4-FFF2-40B4-BE49-F238E27FC236}">
                <a16:creationId xmlns:a16="http://schemas.microsoft.com/office/drawing/2014/main" id="{1270FEF5-A179-AA52-DD1C-70CD40342564}"/>
              </a:ext>
            </a:extLst>
          </p:cNvPr>
          <p:cNvSpPr txBox="1">
            <a:spLocks/>
          </p:cNvSpPr>
          <p:nvPr/>
        </p:nvSpPr>
        <p:spPr>
          <a:xfrm>
            <a:off x="414528" y="851996"/>
            <a:ext cx="4490049" cy="6656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nSpc>
                <a:spcPct val="150000"/>
              </a:lnSpc>
              <a:buSzPts val="1100"/>
              <a:buNone/>
            </a:pPr>
            <a:r>
              <a:rPr lang="en-US" sz="2000">
                <a:solidFill>
                  <a:srgbClr val="000000"/>
                </a:solidFill>
                <a:latin typeface="Montserrat" panose="00000500000000000000" pitchFamily="2" charset="0"/>
              </a:rPr>
              <a:t>Nhóm trang </a:t>
            </a:r>
            <a:r>
              <a:rPr lang="en-US" sz="2000" b="1">
                <a:solidFill>
                  <a:srgbClr val="CD602C"/>
                </a:solidFill>
                <a:latin typeface="Montserrat" panose="00000500000000000000" pitchFamily="2" charset="0"/>
              </a:rPr>
              <a:t>Sản phẩm</a:t>
            </a:r>
            <a:endParaRPr lang="vi-VN" sz="2000" b="1">
              <a:solidFill>
                <a:srgbClr val="CD602C"/>
              </a:solidFill>
              <a:latin typeface="Montserrat" panose="00000500000000000000" pitchFamily="2" charset="0"/>
            </a:endParaRPr>
          </a:p>
        </p:txBody>
      </p:sp>
      <p:sp>
        <p:nvSpPr>
          <p:cNvPr id="2" name="Hộp Văn bản 1">
            <a:extLst>
              <a:ext uri="{FF2B5EF4-FFF2-40B4-BE49-F238E27FC236}">
                <a16:creationId xmlns:a16="http://schemas.microsoft.com/office/drawing/2014/main" id="{2F1D594C-2D2B-FADC-E0DA-ECCCC5A62DAD}"/>
              </a:ext>
            </a:extLst>
          </p:cNvPr>
          <p:cNvSpPr txBox="1"/>
          <p:nvPr/>
        </p:nvSpPr>
        <p:spPr>
          <a:xfrm>
            <a:off x="8764621" y="4853354"/>
            <a:ext cx="379379" cy="307777"/>
          </a:xfrm>
          <a:prstGeom prst="rect">
            <a:avLst/>
          </a:prstGeom>
          <a:noFill/>
        </p:spPr>
        <p:txBody>
          <a:bodyPr wrap="square">
            <a:spAutoFit/>
          </a:bodyPr>
          <a:lstStyle/>
          <a:p>
            <a:pPr marL="0" indent="0">
              <a:buClr>
                <a:schemeClr val="dk1"/>
              </a:buClr>
              <a:buSzPts val="1100"/>
            </a:pPr>
            <a:r>
              <a:rPr lang="en-AU">
                <a:latin typeface="Montserrat" panose="00000500000000000000" pitchFamily="2" charset="0"/>
              </a:rPr>
              <a:t>11</a:t>
            </a:r>
          </a:p>
        </p:txBody>
      </p:sp>
      <p:pic>
        <p:nvPicPr>
          <p:cNvPr id="4" name="Picture 3">
            <a:extLst>
              <a:ext uri="{FF2B5EF4-FFF2-40B4-BE49-F238E27FC236}">
                <a16:creationId xmlns:a16="http://schemas.microsoft.com/office/drawing/2014/main" id="{2985B07E-0975-AEE9-3DE2-A4D5C174A34A}"/>
              </a:ext>
            </a:extLst>
          </p:cNvPr>
          <p:cNvPicPr>
            <a:picLocks noChangeAspect="1"/>
          </p:cNvPicPr>
          <p:nvPr/>
        </p:nvPicPr>
        <p:blipFill>
          <a:blip r:embed="rId3"/>
          <a:stretch>
            <a:fillRect/>
          </a:stretch>
        </p:blipFill>
        <p:spPr>
          <a:xfrm>
            <a:off x="573902" y="1502161"/>
            <a:ext cx="2566116" cy="3130136"/>
          </a:xfrm>
          <a:prstGeom prst="rect">
            <a:avLst/>
          </a:prstGeom>
          <a:ln w="19050">
            <a:solidFill>
              <a:schemeClr val="accent1">
                <a:lumMod val="75000"/>
              </a:schemeClr>
            </a:solidFill>
          </a:ln>
        </p:spPr>
      </p:pic>
      <p:pic>
        <p:nvPicPr>
          <p:cNvPr id="7" name="Picture 6">
            <a:extLst>
              <a:ext uri="{FF2B5EF4-FFF2-40B4-BE49-F238E27FC236}">
                <a16:creationId xmlns:a16="http://schemas.microsoft.com/office/drawing/2014/main" id="{E85746A0-D575-E4D2-1414-E2368C220AAD}"/>
              </a:ext>
            </a:extLst>
          </p:cNvPr>
          <p:cNvPicPr>
            <a:picLocks noChangeAspect="1"/>
          </p:cNvPicPr>
          <p:nvPr/>
        </p:nvPicPr>
        <p:blipFill>
          <a:blip r:embed="rId4"/>
          <a:stretch>
            <a:fillRect/>
          </a:stretch>
        </p:blipFill>
        <p:spPr>
          <a:xfrm>
            <a:off x="3457246" y="1502160"/>
            <a:ext cx="1912281" cy="3130137"/>
          </a:xfrm>
          <a:prstGeom prst="rect">
            <a:avLst/>
          </a:prstGeom>
          <a:ln w="19050">
            <a:solidFill>
              <a:schemeClr val="accent1">
                <a:lumMod val="75000"/>
              </a:schemeClr>
            </a:solidFill>
          </a:ln>
        </p:spPr>
      </p:pic>
      <p:pic>
        <p:nvPicPr>
          <p:cNvPr id="10" name="Picture 9">
            <a:extLst>
              <a:ext uri="{FF2B5EF4-FFF2-40B4-BE49-F238E27FC236}">
                <a16:creationId xmlns:a16="http://schemas.microsoft.com/office/drawing/2014/main" id="{893C525D-C2DD-5CB6-3B4F-C74D03357DD6}"/>
              </a:ext>
            </a:extLst>
          </p:cNvPr>
          <p:cNvPicPr>
            <a:picLocks noChangeAspect="1"/>
          </p:cNvPicPr>
          <p:nvPr/>
        </p:nvPicPr>
        <p:blipFill>
          <a:blip r:embed="rId5"/>
          <a:stretch>
            <a:fillRect/>
          </a:stretch>
        </p:blipFill>
        <p:spPr>
          <a:xfrm>
            <a:off x="5686755" y="1502161"/>
            <a:ext cx="2970033" cy="3130137"/>
          </a:xfrm>
          <a:prstGeom prst="rect">
            <a:avLst/>
          </a:prstGeom>
          <a:ln w="19050">
            <a:solidFill>
              <a:schemeClr val="accent1">
                <a:lumMod val="75000"/>
              </a:schemeClr>
            </a:solidFill>
          </a:ln>
        </p:spPr>
      </p:pic>
    </p:spTree>
    <p:extLst>
      <p:ext uri="{BB962C8B-B14F-4D97-AF65-F5344CB8AC3E}">
        <p14:creationId xmlns:p14="http://schemas.microsoft.com/office/powerpoint/2010/main" val="120904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6" name="Google Shape;488;p60">
            <a:extLst>
              <a:ext uri="{FF2B5EF4-FFF2-40B4-BE49-F238E27FC236}">
                <a16:creationId xmlns:a16="http://schemas.microsoft.com/office/drawing/2014/main" id="{62B9FB19-0AA5-AF0C-E517-34223B6CA5C2}"/>
              </a:ext>
            </a:extLst>
          </p:cNvPr>
          <p:cNvSpPr txBox="1">
            <a:spLocks noGrp="1"/>
          </p:cNvSpPr>
          <p:nvPr>
            <p:ph type="title"/>
          </p:nvPr>
        </p:nvSpPr>
        <p:spPr>
          <a:xfrm>
            <a:off x="414528" y="445025"/>
            <a:ext cx="5669279" cy="572700"/>
          </a:xfrm>
          <a:prstGeom prst="rect">
            <a:avLst/>
          </a:prstGeom>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just" rtl="0">
              <a:spcBef>
                <a:spcPts val="0"/>
              </a:spcBef>
              <a:spcAft>
                <a:spcPts val="0"/>
              </a:spcAft>
              <a:buNone/>
            </a:pPr>
            <a:r>
              <a:rPr lang="vi-VN" sz="2500" b="1">
                <a:latin typeface="Montserrat" panose="00000500000000000000" pitchFamily="2" charset="0"/>
              </a:rPr>
              <a:t>2. PHÁC THẢO GIAO DIỆN</a:t>
            </a:r>
            <a:endParaRPr sz="2500" b="1">
              <a:latin typeface="Montserrat" panose="00000500000000000000" pitchFamily="2" charset="0"/>
            </a:endParaRPr>
          </a:p>
        </p:txBody>
      </p:sp>
      <p:sp>
        <p:nvSpPr>
          <p:cNvPr id="9" name="Google Shape;489;p60">
            <a:extLst>
              <a:ext uri="{FF2B5EF4-FFF2-40B4-BE49-F238E27FC236}">
                <a16:creationId xmlns:a16="http://schemas.microsoft.com/office/drawing/2014/main" id="{1270FEF5-A179-AA52-DD1C-70CD40342564}"/>
              </a:ext>
            </a:extLst>
          </p:cNvPr>
          <p:cNvSpPr txBox="1">
            <a:spLocks/>
          </p:cNvSpPr>
          <p:nvPr/>
        </p:nvSpPr>
        <p:spPr>
          <a:xfrm>
            <a:off x="414528" y="1721054"/>
            <a:ext cx="1792123" cy="21632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nSpc>
                <a:spcPct val="150000"/>
              </a:lnSpc>
              <a:buSzPts val="1100"/>
              <a:buNone/>
            </a:pPr>
            <a:r>
              <a:rPr lang="en-US" sz="2000">
                <a:solidFill>
                  <a:srgbClr val="000000"/>
                </a:solidFill>
                <a:latin typeface="Montserrat" panose="00000500000000000000" pitchFamily="2" charset="0"/>
              </a:rPr>
              <a:t>Nhóm trang </a:t>
            </a:r>
            <a:r>
              <a:rPr lang="en-US" sz="2000" b="1">
                <a:solidFill>
                  <a:srgbClr val="CD602C"/>
                </a:solidFill>
                <a:latin typeface="Montserrat" panose="00000500000000000000" pitchFamily="2" charset="0"/>
              </a:rPr>
              <a:t>Quản lý đơn hàng &amp; giỏ hàng</a:t>
            </a:r>
            <a:endParaRPr lang="vi-VN" sz="2000" b="1">
              <a:solidFill>
                <a:srgbClr val="CD602C"/>
              </a:solidFill>
              <a:latin typeface="Montserrat" panose="00000500000000000000" pitchFamily="2" charset="0"/>
            </a:endParaRPr>
          </a:p>
        </p:txBody>
      </p:sp>
      <p:sp>
        <p:nvSpPr>
          <p:cNvPr id="2" name="Hộp Văn bản 1">
            <a:extLst>
              <a:ext uri="{FF2B5EF4-FFF2-40B4-BE49-F238E27FC236}">
                <a16:creationId xmlns:a16="http://schemas.microsoft.com/office/drawing/2014/main" id="{2F1D594C-2D2B-FADC-E0DA-ECCCC5A62DAD}"/>
              </a:ext>
            </a:extLst>
          </p:cNvPr>
          <p:cNvSpPr txBox="1"/>
          <p:nvPr/>
        </p:nvSpPr>
        <p:spPr>
          <a:xfrm>
            <a:off x="8805327" y="4853354"/>
            <a:ext cx="426221" cy="307777"/>
          </a:xfrm>
          <a:prstGeom prst="rect">
            <a:avLst/>
          </a:prstGeom>
          <a:noFill/>
        </p:spPr>
        <p:txBody>
          <a:bodyPr wrap="square">
            <a:spAutoFit/>
          </a:bodyPr>
          <a:lstStyle/>
          <a:p>
            <a:pPr marL="0" indent="0">
              <a:buClr>
                <a:schemeClr val="dk1"/>
              </a:buClr>
              <a:buSzPts val="1100"/>
            </a:pPr>
            <a:r>
              <a:rPr lang="en-AU">
                <a:latin typeface="Montserrat" panose="00000500000000000000" pitchFamily="2" charset="0"/>
              </a:rPr>
              <a:t>12</a:t>
            </a:r>
          </a:p>
        </p:txBody>
      </p:sp>
      <p:pic>
        <p:nvPicPr>
          <p:cNvPr id="5" name="Picture 4">
            <a:extLst>
              <a:ext uri="{FF2B5EF4-FFF2-40B4-BE49-F238E27FC236}">
                <a16:creationId xmlns:a16="http://schemas.microsoft.com/office/drawing/2014/main" id="{AF6C49E2-BC42-0D19-BD7D-A67594FCCA69}"/>
              </a:ext>
            </a:extLst>
          </p:cNvPr>
          <p:cNvPicPr>
            <a:picLocks noChangeAspect="1"/>
          </p:cNvPicPr>
          <p:nvPr/>
        </p:nvPicPr>
        <p:blipFill>
          <a:blip r:embed="rId3"/>
          <a:stretch>
            <a:fillRect/>
          </a:stretch>
        </p:blipFill>
        <p:spPr>
          <a:xfrm>
            <a:off x="2367393" y="1093294"/>
            <a:ext cx="3365763" cy="3548410"/>
          </a:xfrm>
          <a:prstGeom prst="rect">
            <a:avLst/>
          </a:prstGeom>
          <a:ln w="19050">
            <a:solidFill>
              <a:schemeClr val="accent1">
                <a:lumMod val="75000"/>
              </a:schemeClr>
            </a:solidFill>
          </a:ln>
        </p:spPr>
      </p:pic>
      <p:pic>
        <p:nvPicPr>
          <p:cNvPr id="11" name="Picture 10">
            <a:extLst>
              <a:ext uri="{FF2B5EF4-FFF2-40B4-BE49-F238E27FC236}">
                <a16:creationId xmlns:a16="http://schemas.microsoft.com/office/drawing/2014/main" id="{BCBF3DFC-DC4D-B285-9707-E023F70E92D8}"/>
              </a:ext>
            </a:extLst>
          </p:cNvPr>
          <p:cNvPicPr>
            <a:picLocks noChangeAspect="1"/>
          </p:cNvPicPr>
          <p:nvPr/>
        </p:nvPicPr>
        <p:blipFill>
          <a:blip r:embed="rId4"/>
          <a:stretch>
            <a:fillRect/>
          </a:stretch>
        </p:blipFill>
        <p:spPr>
          <a:xfrm>
            <a:off x="6022027" y="1093295"/>
            <a:ext cx="2624139" cy="3548409"/>
          </a:xfrm>
          <a:prstGeom prst="rect">
            <a:avLst/>
          </a:prstGeom>
          <a:ln w="19050">
            <a:solidFill>
              <a:schemeClr val="accent1">
                <a:lumMod val="75000"/>
              </a:schemeClr>
            </a:solidFill>
          </a:ln>
        </p:spPr>
      </p:pic>
    </p:spTree>
    <p:extLst>
      <p:ext uri="{BB962C8B-B14F-4D97-AF65-F5344CB8AC3E}">
        <p14:creationId xmlns:p14="http://schemas.microsoft.com/office/powerpoint/2010/main" val="389089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6" name="Google Shape;488;p60">
            <a:extLst>
              <a:ext uri="{FF2B5EF4-FFF2-40B4-BE49-F238E27FC236}">
                <a16:creationId xmlns:a16="http://schemas.microsoft.com/office/drawing/2014/main" id="{62B9FB19-0AA5-AF0C-E517-34223B6CA5C2}"/>
              </a:ext>
            </a:extLst>
          </p:cNvPr>
          <p:cNvSpPr txBox="1">
            <a:spLocks noGrp="1"/>
          </p:cNvSpPr>
          <p:nvPr>
            <p:ph type="title"/>
          </p:nvPr>
        </p:nvSpPr>
        <p:spPr>
          <a:xfrm>
            <a:off x="414528" y="445025"/>
            <a:ext cx="5669279" cy="572700"/>
          </a:xfrm>
          <a:prstGeom prst="rect">
            <a:avLst/>
          </a:prstGeom>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just" rtl="0">
              <a:spcBef>
                <a:spcPts val="0"/>
              </a:spcBef>
              <a:spcAft>
                <a:spcPts val="0"/>
              </a:spcAft>
              <a:buNone/>
            </a:pPr>
            <a:r>
              <a:rPr lang="en-AU" sz="2500" b="1">
                <a:latin typeface="Montserrat" panose="00000500000000000000" pitchFamily="2" charset="0"/>
              </a:rPr>
              <a:t>3</a:t>
            </a:r>
            <a:r>
              <a:rPr lang="vi-VN" sz="2500" b="1">
                <a:latin typeface="Montserrat" panose="00000500000000000000" pitchFamily="2" charset="0"/>
              </a:rPr>
              <a:t>. GIAO DIỆN</a:t>
            </a:r>
            <a:r>
              <a:rPr lang="en-AU" sz="2500" b="1">
                <a:latin typeface="Montserrat" panose="00000500000000000000" pitchFamily="2" charset="0"/>
              </a:rPr>
              <a:t> HOÀN CHỈNH</a:t>
            </a:r>
            <a:endParaRPr sz="2500" b="1">
              <a:latin typeface="Montserrat" panose="00000500000000000000" pitchFamily="2" charset="0"/>
            </a:endParaRPr>
          </a:p>
        </p:txBody>
      </p:sp>
      <p:sp>
        <p:nvSpPr>
          <p:cNvPr id="9" name="Google Shape;489;p60">
            <a:extLst>
              <a:ext uri="{FF2B5EF4-FFF2-40B4-BE49-F238E27FC236}">
                <a16:creationId xmlns:a16="http://schemas.microsoft.com/office/drawing/2014/main" id="{1270FEF5-A179-AA52-DD1C-70CD40342564}"/>
              </a:ext>
            </a:extLst>
          </p:cNvPr>
          <p:cNvSpPr txBox="1">
            <a:spLocks/>
          </p:cNvSpPr>
          <p:nvPr/>
        </p:nvSpPr>
        <p:spPr>
          <a:xfrm>
            <a:off x="414528" y="2019185"/>
            <a:ext cx="3515125" cy="15800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nSpc>
                <a:spcPct val="150000"/>
              </a:lnSpc>
              <a:buSzPts val="1100"/>
              <a:buNone/>
            </a:pPr>
            <a:r>
              <a:rPr lang="vi-VN" sz="2000" b="1">
                <a:solidFill>
                  <a:srgbClr val="CD602C"/>
                </a:solidFill>
                <a:latin typeface="Montserrat" panose="00000500000000000000" pitchFamily="2" charset="0"/>
              </a:rPr>
              <a:t>Tổng quan </a:t>
            </a:r>
            <a:r>
              <a:rPr lang="vi-VN" sz="2000">
                <a:solidFill>
                  <a:srgbClr val="000000"/>
                </a:solidFill>
                <a:latin typeface="Montserrat" panose="00000500000000000000" pitchFamily="2" charset="0"/>
              </a:rPr>
              <a:t>các màn hình giao diện</a:t>
            </a:r>
            <a:r>
              <a:rPr lang="en-AU" sz="2000">
                <a:solidFill>
                  <a:srgbClr val="000000"/>
                </a:solidFill>
                <a:latin typeface="Montserrat" panose="00000500000000000000" pitchFamily="2" charset="0"/>
              </a:rPr>
              <a:t> hoàn chỉnh</a:t>
            </a:r>
            <a:r>
              <a:rPr lang="vi-VN" sz="2000">
                <a:solidFill>
                  <a:srgbClr val="000000"/>
                </a:solidFill>
                <a:latin typeface="Montserrat" panose="00000500000000000000" pitchFamily="2" charset="0"/>
              </a:rPr>
              <a:t>.</a:t>
            </a:r>
          </a:p>
        </p:txBody>
      </p:sp>
      <p:pic>
        <p:nvPicPr>
          <p:cNvPr id="3" name="Hình ảnh 2">
            <a:extLst>
              <a:ext uri="{FF2B5EF4-FFF2-40B4-BE49-F238E27FC236}">
                <a16:creationId xmlns:a16="http://schemas.microsoft.com/office/drawing/2014/main" id="{23B09D8E-DF32-2A31-8350-CE9FCA675D47}"/>
              </a:ext>
            </a:extLst>
          </p:cNvPr>
          <p:cNvPicPr>
            <a:picLocks noChangeAspect="1"/>
          </p:cNvPicPr>
          <p:nvPr/>
        </p:nvPicPr>
        <p:blipFill>
          <a:blip r:embed="rId3"/>
          <a:stretch>
            <a:fillRect/>
          </a:stretch>
        </p:blipFill>
        <p:spPr>
          <a:xfrm>
            <a:off x="3848159" y="1162316"/>
            <a:ext cx="4874752" cy="3288772"/>
          </a:xfrm>
          <a:prstGeom prst="rect">
            <a:avLst/>
          </a:prstGeom>
        </p:spPr>
      </p:pic>
      <p:sp>
        <p:nvSpPr>
          <p:cNvPr id="4" name="Hộp Văn bản 3">
            <a:extLst>
              <a:ext uri="{FF2B5EF4-FFF2-40B4-BE49-F238E27FC236}">
                <a16:creationId xmlns:a16="http://schemas.microsoft.com/office/drawing/2014/main" id="{43B1B119-7376-CEBB-757C-04C4D6CB2415}"/>
              </a:ext>
            </a:extLst>
          </p:cNvPr>
          <p:cNvSpPr txBox="1"/>
          <p:nvPr/>
        </p:nvSpPr>
        <p:spPr>
          <a:xfrm>
            <a:off x="8764627" y="4853354"/>
            <a:ext cx="420380" cy="307777"/>
          </a:xfrm>
          <a:prstGeom prst="rect">
            <a:avLst/>
          </a:prstGeom>
          <a:noFill/>
        </p:spPr>
        <p:txBody>
          <a:bodyPr wrap="square">
            <a:spAutoFit/>
          </a:bodyPr>
          <a:lstStyle/>
          <a:p>
            <a:pPr marL="0" indent="0">
              <a:buClr>
                <a:schemeClr val="dk1"/>
              </a:buClr>
              <a:buSzPts val="1100"/>
            </a:pPr>
            <a:r>
              <a:rPr lang="en-AU">
                <a:latin typeface="Montserrat" panose="00000500000000000000" pitchFamily="2" charset="0"/>
              </a:rPr>
              <a:t>13</a:t>
            </a:r>
          </a:p>
        </p:txBody>
      </p:sp>
    </p:spTree>
    <p:extLst>
      <p:ext uri="{BB962C8B-B14F-4D97-AF65-F5344CB8AC3E}">
        <p14:creationId xmlns:p14="http://schemas.microsoft.com/office/powerpoint/2010/main" val="236659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6" name="Google Shape;488;p60">
            <a:extLst>
              <a:ext uri="{FF2B5EF4-FFF2-40B4-BE49-F238E27FC236}">
                <a16:creationId xmlns:a16="http://schemas.microsoft.com/office/drawing/2014/main" id="{62B9FB19-0AA5-AF0C-E517-34223B6CA5C2}"/>
              </a:ext>
            </a:extLst>
          </p:cNvPr>
          <p:cNvSpPr txBox="1">
            <a:spLocks noGrp="1"/>
          </p:cNvSpPr>
          <p:nvPr>
            <p:ph type="title"/>
          </p:nvPr>
        </p:nvSpPr>
        <p:spPr>
          <a:xfrm>
            <a:off x="414528" y="445025"/>
            <a:ext cx="5669279" cy="572700"/>
          </a:xfrm>
          <a:prstGeom prst="rect">
            <a:avLst/>
          </a:prstGeom>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just" rtl="0">
              <a:spcBef>
                <a:spcPts val="0"/>
              </a:spcBef>
              <a:spcAft>
                <a:spcPts val="0"/>
              </a:spcAft>
              <a:buNone/>
            </a:pPr>
            <a:r>
              <a:rPr lang="en-AU" sz="2500" b="1">
                <a:latin typeface="Montserrat" panose="00000500000000000000" pitchFamily="2" charset="0"/>
              </a:rPr>
              <a:t>3</a:t>
            </a:r>
            <a:r>
              <a:rPr lang="vi-VN" sz="2500" b="1">
                <a:latin typeface="Montserrat" panose="00000500000000000000" pitchFamily="2" charset="0"/>
              </a:rPr>
              <a:t>. GIAO DIỆN</a:t>
            </a:r>
            <a:r>
              <a:rPr lang="en-AU" sz="2500" b="1">
                <a:latin typeface="Montserrat" panose="00000500000000000000" pitchFamily="2" charset="0"/>
              </a:rPr>
              <a:t> HOÀN CHỈNH</a:t>
            </a:r>
            <a:endParaRPr sz="2500" b="1">
              <a:latin typeface="Montserrat" panose="00000500000000000000" pitchFamily="2" charset="0"/>
            </a:endParaRPr>
          </a:p>
        </p:txBody>
      </p:sp>
      <p:sp>
        <p:nvSpPr>
          <p:cNvPr id="9" name="Google Shape;489;p60">
            <a:extLst>
              <a:ext uri="{FF2B5EF4-FFF2-40B4-BE49-F238E27FC236}">
                <a16:creationId xmlns:a16="http://schemas.microsoft.com/office/drawing/2014/main" id="{1270FEF5-A179-AA52-DD1C-70CD40342564}"/>
              </a:ext>
            </a:extLst>
          </p:cNvPr>
          <p:cNvSpPr txBox="1">
            <a:spLocks/>
          </p:cNvSpPr>
          <p:nvPr/>
        </p:nvSpPr>
        <p:spPr>
          <a:xfrm>
            <a:off x="1121664" y="2095793"/>
            <a:ext cx="2718816" cy="16767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just">
              <a:lnSpc>
                <a:spcPct val="150000"/>
              </a:lnSpc>
              <a:buSzPts val="1100"/>
              <a:buNone/>
            </a:pPr>
            <a:r>
              <a:rPr lang="vi-VN" sz="2000">
                <a:solidFill>
                  <a:srgbClr val="000000"/>
                </a:solidFill>
                <a:latin typeface="Montserrat" panose="00000500000000000000" pitchFamily="2" charset="0"/>
              </a:rPr>
              <a:t>Màn hình trang</a:t>
            </a:r>
            <a:endParaRPr lang="en-US" sz="2000">
              <a:solidFill>
                <a:srgbClr val="000000"/>
              </a:solidFill>
              <a:latin typeface="Montserrat" panose="00000500000000000000" pitchFamily="2" charset="0"/>
            </a:endParaRPr>
          </a:p>
          <a:p>
            <a:pPr marL="0" indent="0" algn="just">
              <a:lnSpc>
                <a:spcPct val="150000"/>
              </a:lnSpc>
              <a:buSzPts val="1100"/>
              <a:buNone/>
            </a:pPr>
            <a:r>
              <a:rPr lang="vi-VN" sz="2000" b="1">
                <a:solidFill>
                  <a:srgbClr val="CD602C"/>
                </a:solidFill>
                <a:latin typeface="Montserrat" panose="00000500000000000000" pitchFamily="2" charset="0"/>
              </a:rPr>
              <a:t>Tài khoản</a:t>
            </a:r>
            <a:r>
              <a:rPr lang="vi-VN" sz="2000">
                <a:solidFill>
                  <a:schemeClr val="tx1"/>
                </a:solidFill>
                <a:latin typeface="Montserrat" panose="00000500000000000000" pitchFamily="2" charset="0"/>
              </a:rPr>
              <a:t>.</a:t>
            </a:r>
          </a:p>
        </p:txBody>
      </p:sp>
      <p:pic>
        <p:nvPicPr>
          <p:cNvPr id="4" name="Hình ảnh 3">
            <a:extLst>
              <a:ext uri="{FF2B5EF4-FFF2-40B4-BE49-F238E27FC236}">
                <a16:creationId xmlns:a16="http://schemas.microsoft.com/office/drawing/2014/main" id="{AE5AC4BD-9441-D0B2-10E4-C8327BBC013E}"/>
              </a:ext>
            </a:extLst>
          </p:cNvPr>
          <p:cNvPicPr>
            <a:picLocks noChangeAspect="1"/>
          </p:cNvPicPr>
          <p:nvPr/>
        </p:nvPicPr>
        <p:blipFill>
          <a:blip r:embed="rId3"/>
          <a:stretch>
            <a:fillRect/>
          </a:stretch>
        </p:blipFill>
        <p:spPr>
          <a:xfrm>
            <a:off x="4012780" y="1017726"/>
            <a:ext cx="4058323" cy="3680749"/>
          </a:xfrm>
          <a:prstGeom prst="rect">
            <a:avLst/>
          </a:prstGeom>
        </p:spPr>
      </p:pic>
      <p:sp>
        <p:nvSpPr>
          <p:cNvPr id="5" name="Hộp Văn bản 4">
            <a:extLst>
              <a:ext uri="{FF2B5EF4-FFF2-40B4-BE49-F238E27FC236}">
                <a16:creationId xmlns:a16="http://schemas.microsoft.com/office/drawing/2014/main" id="{3AB5F03D-7A86-E5E1-A615-94308E4C33A9}"/>
              </a:ext>
            </a:extLst>
          </p:cNvPr>
          <p:cNvSpPr txBox="1"/>
          <p:nvPr/>
        </p:nvSpPr>
        <p:spPr>
          <a:xfrm>
            <a:off x="8672733" y="4853354"/>
            <a:ext cx="385810" cy="307777"/>
          </a:xfrm>
          <a:prstGeom prst="rect">
            <a:avLst/>
          </a:prstGeom>
          <a:noFill/>
        </p:spPr>
        <p:txBody>
          <a:bodyPr wrap="square">
            <a:spAutoFit/>
          </a:bodyPr>
          <a:lstStyle/>
          <a:p>
            <a:pPr marL="0" indent="0">
              <a:buClr>
                <a:schemeClr val="dk1"/>
              </a:buClr>
              <a:buSzPts val="1100"/>
            </a:pPr>
            <a:r>
              <a:rPr lang="en-AU">
                <a:latin typeface="Montserrat" panose="00000500000000000000" pitchFamily="2" charset="0"/>
              </a:rPr>
              <a:t>14</a:t>
            </a:r>
          </a:p>
        </p:txBody>
      </p:sp>
    </p:spTree>
    <p:extLst>
      <p:ext uri="{BB962C8B-B14F-4D97-AF65-F5344CB8AC3E}">
        <p14:creationId xmlns:p14="http://schemas.microsoft.com/office/powerpoint/2010/main" val="258178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6" name="Google Shape;488;p60">
            <a:extLst>
              <a:ext uri="{FF2B5EF4-FFF2-40B4-BE49-F238E27FC236}">
                <a16:creationId xmlns:a16="http://schemas.microsoft.com/office/drawing/2014/main" id="{62B9FB19-0AA5-AF0C-E517-34223B6CA5C2}"/>
              </a:ext>
            </a:extLst>
          </p:cNvPr>
          <p:cNvSpPr txBox="1">
            <a:spLocks noGrp="1"/>
          </p:cNvSpPr>
          <p:nvPr>
            <p:ph type="title"/>
          </p:nvPr>
        </p:nvSpPr>
        <p:spPr>
          <a:xfrm>
            <a:off x="414528" y="445025"/>
            <a:ext cx="5669279" cy="572700"/>
          </a:xfrm>
          <a:prstGeom prst="rect">
            <a:avLst/>
          </a:prstGeom>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just" rtl="0">
              <a:spcBef>
                <a:spcPts val="0"/>
              </a:spcBef>
              <a:spcAft>
                <a:spcPts val="0"/>
              </a:spcAft>
              <a:buNone/>
            </a:pPr>
            <a:r>
              <a:rPr lang="en-AU" sz="2500" b="1">
                <a:latin typeface="Montserrat" panose="00000500000000000000" pitchFamily="2" charset="0"/>
              </a:rPr>
              <a:t>4</a:t>
            </a:r>
            <a:r>
              <a:rPr lang="vi-VN" sz="2500" b="1">
                <a:latin typeface="Montserrat" panose="00000500000000000000" pitchFamily="2" charset="0"/>
              </a:rPr>
              <a:t>. </a:t>
            </a:r>
            <a:r>
              <a:rPr lang="en-AU" sz="2500" b="1">
                <a:latin typeface="Montserrat" panose="00000500000000000000" pitchFamily="2" charset="0"/>
              </a:rPr>
              <a:t>TƯƠNG TÁC GIAO DIỆN</a:t>
            </a:r>
            <a:endParaRPr sz="2500" b="1">
              <a:latin typeface="Montserrat" panose="00000500000000000000" pitchFamily="2" charset="0"/>
            </a:endParaRPr>
          </a:p>
        </p:txBody>
      </p:sp>
      <p:pic>
        <p:nvPicPr>
          <p:cNvPr id="4" name="Hình ảnh 3">
            <a:extLst>
              <a:ext uri="{FF2B5EF4-FFF2-40B4-BE49-F238E27FC236}">
                <a16:creationId xmlns:a16="http://schemas.microsoft.com/office/drawing/2014/main" id="{0714EA40-A677-4FE4-540C-0E8A90E2FC5C}"/>
              </a:ext>
            </a:extLst>
          </p:cNvPr>
          <p:cNvPicPr>
            <a:picLocks noChangeAspect="1"/>
          </p:cNvPicPr>
          <p:nvPr/>
        </p:nvPicPr>
        <p:blipFill>
          <a:blip r:embed="rId3"/>
          <a:stretch>
            <a:fillRect/>
          </a:stretch>
        </p:blipFill>
        <p:spPr>
          <a:xfrm>
            <a:off x="3388232" y="1304756"/>
            <a:ext cx="5391150" cy="3266044"/>
          </a:xfrm>
          <a:prstGeom prst="rect">
            <a:avLst/>
          </a:prstGeom>
        </p:spPr>
      </p:pic>
      <p:sp>
        <p:nvSpPr>
          <p:cNvPr id="7" name="Hộp Văn bản 6">
            <a:extLst>
              <a:ext uri="{FF2B5EF4-FFF2-40B4-BE49-F238E27FC236}">
                <a16:creationId xmlns:a16="http://schemas.microsoft.com/office/drawing/2014/main" id="{D005276E-1A3A-0173-31D1-BE482AA149D1}"/>
              </a:ext>
            </a:extLst>
          </p:cNvPr>
          <p:cNvSpPr txBox="1"/>
          <p:nvPr/>
        </p:nvSpPr>
        <p:spPr>
          <a:xfrm>
            <a:off x="0" y="2571750"/>
            <a:ext cx="3778093" cy="1015663"/>
          </a:xfrm>
          <a:prstGeom prst="rect">
            <a:avLst/>
          </a:prstGeom>
          <a:noFill/>
        </p:spPr>
        <p:txBody>
          <a:bodyPr wrap="square">
            <a:spAutoFit/>
          </a:bodyPr>
          <a:lstStyle/>
          <a:p>
            <a:pPr algn="ctr"/>
            <a:r>
              <a:rPr lang="en-AU" sz="4000" b="1">
                <a:solidFill>
                  <a:srgbClr val="CD602C"/>
                </a:solidFill>
                <a:latin typeface="Montserrat" panose="00000500000000000000" pitchFamily="2" charset="0"/>
              </a:rPr>
              <a:t>DEMO</a:t>
            </a:r>
          </a:p>
          <a:p>
            <a:pPr algn="ctr"/>
            <a:r>
              <a:rPr lang="en-AU" sz="2000">
                <a:solidFill>
                  <a:schemeClr val="tx1"/>
                </a:solidFill>
                <a:latin typeface="Montserrat" panose="00000500000000000000" pitchFamily="2" charset="0"/>
              </a:rPr>
              <a:t>https://bit.ly/Nhom8</a:t>
            </a:r>
          </a:p>
        </p:txBody>
      </p:sp>
      <p:sp>
        <p:nvSpPr>
          <p:cNvPr id="11" name="Hộp Văn bản 10">
            <a:extLst>
              <a:ext uri="{FF2B5EF4-FFF2-40B4-BE49-F238E27FC236}">
                <a16:creationId xmlns:a16="http://schemas.microsoft.com/office/drawing/2014/main" id="{9741B77D-4E3E-8DD7-D445-C366D3359EAF}"/>
              </a:ext>
            </a:extLst>
          </p:cNvPr>
          <p:cNvSpPr txBox="1"/>
          <p:nvPr/>
        </p:nvSpPr>
        <p:spPr>
          <a:xfrm>
            <a:off x="8721969" y="4853354"/>
            <a:ext cx="422031" cy="307777"/>
          </a:xfrm>
          <a:prstGeom prst="rect">
            <a:avLst/>
          </a:prstGeom>
          <a:noFill/>
        </p:spPr>
        <p:txBody>
          <a:bodyPr wrap="square">
            <a:spAutoFit/>
          </a:bodyPr>
          <a:lstStyle/>
          <a:p>
            <a:pPr marL="0" indent="0">
              <a:buClr>
                <a:schemeClr val="dk1"/>
              </a:buClr>
              <a:buSzPts val="1100"/>
            </a:pPr>
            <a:r>
              <a:rPr lang="en-AU">
                <a:latin typeface="Montserrat" panose="00000500000000000000" pitchFamily="2" charset="0"/>
              </a:rPr>
              <a:t>15</a:t>
            </a:r>
          </a:p>
        </p:txBody>
      </p:sp>
    </p:spTree>
    <p:extLst>
      <p:ext uri="{BB962C8B-B14F-4D97-AF65-F5344CB8AC3E}">
        <p14:creationId xmlns:p14="http://schemas.microsoft.com/office/powerpoint/2010/main" val="12218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6" name="Google Shape;488;p60">
            <a:extLst>
              <a:ext uri="{FF2B5EF4-FFF2-40B4-BE49-F238E27FC236}">
                <a16:creationId xmlns:a16="http://schemas.microsoft.com/office/drawing/2014/main" id="{62B9FB19-0AA5-AF0C-E517-34223B6CA5C2}"/>
              </a:ext>
            </a:extLst>
          </p:cNvPr>
          <p:cNvSpPr txBox="1">
            <a:spLocks noGrp="1"/>
          </p:cNvSpPr>
          <p:nvPr>
            <p:ph type="title"/>
          </p:nvPr>
        </p:nvSpPr>
        <p:spPr>
          <a:xfrm>
            <a:off x="414528" y="445025"/>
            <a:ext cx="5669279" cy="572700"/>
          </a:xfrm>
          <a:prstGeom prst="rect">
            <a:avLst/>
          </a:prstGeom>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just" rtl="0">
              <a:spcBef>
                <a:spcPts val="0"/>
              </a:spcBef>
              <a:spcAft>
                <a:spcPts val="0"/>
              </a:spcAft>
              <a:buNone/>
            </a:pPr>
            <a:r>
              <a:rPr lang="en-AU" sz="2500" b="1">
                <a:latin typeface="Montserrat" panose="00000500000000000000" pitchFamily="2" charset="0"/>
              </a:rPr>
              <a:t>5</a:t>
            </a:r>
            <a:r>
              <a:rPr lang="vi-VN" sz="2500" b="1">
                <a:latin typeface="Montserrat" panose="00000500000000000000" pitchFamily="2" charset="0"/>
              </a:rPr>
              <a:t>. </a:t>
            </a:r>
            <a:r>
              <a:rPr lang="en-AU" sz="2500" b="1">
                <a:latin typeface="Montserrat" panose="00000500000000000000" pitchFamily="2" charset="0"/>
              </a:rPr>
              <a:t>KẾT LUẬN</a:t>
            </a:r>
            <a:endParaRPr sz="2500" b="1">
              <a:latin typeface="Montserrat" panose="00000500000000000000" pitchFamily="2" charset="0"/>
            </a:endParaRPr>
          </a:p>
        </p:txBody>
      </p:sp>
      <p:grpSp>
        <p:nvGrpSpPr>
          <p:cNvPr id="13" name="Nhóm 12">
            <a:extLst>
              <a:ext uri="{FF2B5EF4-FFF2-40B4-BE49-F238E27FC236}">
                <a16:creationId xmlns:a16="http://schemas.microsoft.com/office/drawing/2014/main" id="{D73909E2-1BF0-4BA0-FC48-A005F3281038}"/>
              </a:ext>
            </a:extLst>
          </p:cNvPr>
          <p:cNvGrpSpPr/>
          <p:nvPr/>
        </p:nvGrpSpPr>
        <p:grpSpPr>
          <a:xfrm>
            <a:off x="672917" y="1852807"/>
            <a:ext cx="2280300" cy="1998300"/>
            <a:chOff x="414528" y="1852807"/>
            <a:chExt cx="2280300" cy="1998300"/>
          </a:xfrm>
        </p:grpSpPr>
        <p:sp>
          <p:nvSpPr>
            <p:cNvPr id="2" name="Google Shape;422;p47">
              <a:extLst>
                <a:ext uri="{FF2B5EF4-FFF2-40B4-BE49-F238E27FC236}">
                  <a16:creationId xmlns:a16="http://schemas.microsoft.com/office/drawing/2014/main" id="{A92FF8C4-7EBA-8D9A-22C2-EE1212861AF7}"/>
                </a:ext>
              </a:extLst>
            </p:cNvPr>
            <p:cNvSpPr/>
            <p:nvPr/>
          </p:nvSpPr>
          <p:spPr>
            <a:xfrm>
              <a:off x="414528" y="1852807"/>
              <a:ext cx="2280300" cy="1998300"/>
            </a:xfrm>
            <a:prstGeom prst="roundRect">
              <a:avLst>
                <a:gd name="adj" fmla="val 5061"/>
              </a:avLst>
            </a:pr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AU" sz="2000" b="1">
                <a:solidFill>
                  <a:srgbClr val="FFFFFF"/>
                </a:solidFill>
                <a:latin typeface="Montserrat" panose="00000500000000000000" pitchFamily="2" charset="0"/>
              </a:endParaRPr>
            </a:p>
            <a:p>
              <a:pPr marL="0" lvl="0" indent="0" algn="ctr" rtl="0">
                <a:spcBef>
                  <a:spcPts val="0"/>
                </a:spcBef>
                <a:spcAft>
                  <a:spcPts val="0"/>
                </a:spcAft>
                <a:buNone/>
              </a:pPr>
              <a:endParaRPr lang="en-AU" sz="2000" b="1">
                <a:solidFill>
                  <a:srgbClr val="FFFFFF"/>
                </a:solidFill>
                <a:latin typeface="Montserrat" panose="00000500000000000000" pitchFamily="2" charset="0"/>
              </a:endParaRPr>
            </a:p>
            <a:p>
              <a:pPr marL="0" lvl="0" indent="0" algn="ctr" rtl="0">
                <a:spcBef>
                  <a:spcPts val="0"/>
                </a:spcBef>
                <a:spcAft>
                  <a:spcPts val="0"/>
                </a:spcAft>
                <a:buNone/>
              </a:pPr>
              <a:endParaRPr lang="en-AU" sz="2000" b="1">
                <a:solidFill>
                  <a:srgbClr val="FFFFFF"/>
                </a:solidFill>
                <a:latin typeface="Montserrat" panose="00000500000000000000" pitchFamily="2" charset="0"/>
              </a:endParaRPr>
            </a:p>
            <a:p>
              <a:pPr marL="0" lvl="0" indent="0" algn="ctr" rtl="0">
                <a:spcBef>
                  <a:spcPts val="0"/>
                </a:spcBef>
                <a:spcAft>
                  <a:spcPts val="0"/>
                </a:spcAft>
                <a:buNone/>
              </a:pPr>
              <a:r>
                <a:rPr lang="en-AU" sz="2000" b="1">
                  <a:solidFill>
                    <a:srgbClr val="FFFFFF"/>
                  </a:solidFill>
                  <a:latin typeface="Montserrat" panose="00000500000000000000" pitchFamily="2" charset="0"/>
                </a:rPr>
                <a:t>ƯU ĐIỂM</a:t>
              </a:r>
              <a:endParaRPr sz="2000" b="1">
                <a:solidFill>
                  <a:srgbClr val="FFFFFF"/>
                </a:solidFill>
                <a:latin typeface="Montserrat" panose="00000500000000000000" pitchFamily="2" charset="0"/>
              </a:endParaRPr>
            </a:p>
          </p:txBody>
        </p:sp>
        <p:pic>
          <p:nvPicPr>
            <p:cNvPr id="7" name="Hình ảnh 6" descr="Ảnh có chứa màu đen, bóng tối&#10;&#10;Mô tả được tạo tự động">
              <a:extLst>
                <a:ext uri="{FF2B5EF4-FFF2-40B4-BE49-F238E27FC236}">
                  <a16:creationId xmlns:a16="http://schemas.microsoft.com/office/drawing/2014/main" id="{AA9B0DBF-730C-695B-075D-E33B6AFE61B7}"/>
                </a:ext>
              </a:extLst>
            </p:cNvPr>
            <p:cNvPicPr>
              <a:picLocks noChangeAspect="1"/>
            </p:cNvPicPr>
            <p:nvPr/>
          </p:nvPicPr>
          <p:blipFill>
            <a:blip r:embed="rId3"/>
            <a:stretch>
              <a:fillRect/>
            </a:stretch>
          </p:blipFill>
          <p:spPr>
            <a:xfrm>
              <a:off x="1182624" y="2180059"/>
              <a:ext cx="783381" cy="783381"/>
            </a:xfrm>
            <a:prstGeom prst="rect">
              <a:avLst/>
            </a:prstGeom>
          </p:spPr>
        </p:pic>
      </p:grpSp>
      <p:grpSp>
        <p:nvGrpSpPr>
          <p:cNvPr id="14" name="Nhóm 13">
            <a:extLst>
              <a:ext uri="{FF2B5EF4-FFF2-40B4-BE49-F238E27FC236}">
                <a16:creationId xmlns:a16="http://schemas.microsoft.com/office/drawing/2014/main" id="{20FF0A07-AD3F-51C6-8DED-7898D7B76D2E}"/>
              </a:ext>
            </a:extLst>
          </p:cNvPr>
          <p:cNvGrpSpPr/>
          <p:nvPr/>
        </p:nvGrpSpPr>
        <p:grpSpPr>
          <a:xfrm>
            <a:off x="3431850" y="1852807"/>
            <a:ext cx="2280300" cy="1998300"/>
            <a:chOff x="3249167" y="1852807"/>
            <a:chExt cx="2280300" cy="1998300"/>
          </a:xfrm>
        </p:grpSpPr>
        <p:sp>
          <p:nvSpPr>
            <p:cNvPr id="3" name="Google Shape;422;p47">
              <a:extLst>
                <a:ext uri="{FF2B5EF4-FFF2-40B4-BE49-F238E27FC236}">
                  <a16:creationId xmlns:a16="http://schemas.microsoft.com/office/drawing/2014/main" id="{031F9605-C521-660E-6736-F4A55C42727E}"/>
                </a:ext>
              </a:extLst>
            </p:cNvPr>
            <p:cNvSpPr/>
            <p:nvPr/>
          </p:nvSpPr>
          <p:spPr>
            <a:xfrm>
              <a:off x="3249167" y="1852807"/>
              <a:ext cx="2280300" cy="1998300"/>
            </a:xfrm>
            <a:prstGeom prst="roundRect">
              <a:avLst>
                <a:gd name="adj" fmla="val 5061"/>
              </a:avLst>
            </a:prstGeom>
            <a:solidFill>
              <a:schemeClr val="accent3">
                <a:lumMod val="60000"/>
                <a:lumOff val="40000"/>
              </a:schemeClr>
            </a:solidFill>
            <a:ln>
              <a:noFill/>
            </a:ln>
          </p:spPr>
          <p:txBody>
            <a:bodyPr spcFirstLastPara="1" wrap="square" lIns="91425" tIns="91425" rIns="91425" bIns="91425" anchor="ctr" anchorCtr="0">
              <a:noAutofit/>
            </a:bodyPr>
            <a:lstStyle/>
            <a:p>
              <a:pPr lvl="0" algn="ctr"/>
              <a:endParaRPr lang="en-AU" sz="2000" b="1">
                <a:solidFill>
                  <a:srgbClr val="FFFFFF"/>
                </a:solidFill>
                <a:latin typeface="Montserrat" panose="00000500000000000000" pitchFamily="2" charset="0"/>
              </a:endParaRPr>
            </a:p>
            <a:p>
              <a:pPr lvl="0" algn="ctr"/>
              <a:endParaRPr lang="en-AU" sz="2000" b="1">
                <a:solidFill>
                  <a:srgbClr val="FFFFFF"/>
                </a:solidFill>
                <a:latin typeface="Montserrat" panose="00000500000000000000" pitchFamily="2" charset="0"/>
              </a:endParaRPr>
            </a:p>
            <a:p>
              <a:pPr lvl="0" algn="ctr"/>
              <a:endParaRPr lang="en-AU" sz="2000" b="1">
                <a:solidFill>
                  <a:srgbClr val="FFFFFF"/>
                </a:solidFill>
                <a:latin typeface="Montserrat" panose="00000500000000000000" pitchFamily="2" charset="0"/>
              </a:endParaRPr>
            </a:p>
            <a:p>
              <a:pPr lvl="0" algn="ctr"/>
              <a:r>
                <a:rPr lang="en-AU" sz="2000" b="1">
                  <a:solidFill>
                    <a:srgbClr val="FFFFFF"/>
                  </a:solidFill>
                  <a:latin typeface="Montserrat" panose="00000500000000000000" pitchFamily="2" charset="0"/>
                </a:rPr>
                <a:t>NHƯỢC</a:t>
              </a:r>
              <a:r>
                <a:rPr lang="vi-VN" sz="2000" b="1">
                  <a:solidFill>
                    <a:srgbClr val="FFFFFF"/>
                  </a:solidFill>
                  <a:latin typeface="Montserrat" panose="00000500000000000000" pitchFamily="2" charset="0"/>
                </a:rPr>
                <a:t> ĐIỂM</a:t>
              </a:r>
            </a:p>
          </p:txBody>
        </p:sp>
        <p:pic>
          <p:nvPicPr>
            <p:cNvPr id="10" name="Hình ảnh 9" descr="Ảnh có chứa màu đen, bóng tối&#10;&#10;Mô tả được tạo tự động">
              <a:extLst>
                <a:ext uri="{FF2B5EF4-FFF2-40B4-BE49-F238E27FC236}">
                  <a16:creationId xmlns:a16="http://schemas.microsoft.com/office/drawing/2014/main" id="{ACA6D8E8-C8B9-C795-EB14-0D534476C392}"/>
                </a:ext>
              </a:extLst>
            </p:cNvPr>
            <p:cNvPicPr>
              <a:picLocks noChangeAspect="1"/>
            </p:cNvPicPr>
            <p:nvPr/>
          </p:nvPicPr>
          <p:blipFill>
            <a:blip r:embed="rId4"/>
            <a:stretch>
              <a:fillRect/>
            </a:stretch>
          </p:blipFill>
          <p:spPr>
            <a:xfrm>
              <a:off x="4096512" y="2341984"/>
              <a:ext cx="621456" cy="621456"/>
            </a:xfrm>
            <a:prstGeom prst="rect">
              <a:avLst/>
            </a:prstGeom>
          </p:spPr>
        </p:pic>
      </p:grpSp>
      <p:grpSp>
        <p:nvGrpSpPr>
          <p:cNvPr id="17" name="Nhóm 16">
            <a:extLst>
              <a:ext uri="{FF2B5EF4-FFF2-40B4-BE49-F238E27FC236}">
                <a16:creationId xmlns:a16="http://schemas.microsoft.com/office/drawing/2014/main" id="{D1B17CFB-7A90-21F1-2462-F2119A95AC07}"/>
              </a:ext>
            </a:extLst>
          </p:cNvPr>
          <p:cNvGrpSpPr/>
          <p:nvPr/>
        </p:nvGrpSpPr>
        <p:grpSpPr>
          <a:xfrm>
            <a:off x="6190783" y="1852807"/>
            <a:ext cx="2280300" cy="1998300"/>
            <a:chOff x="6190783" y="1852807"/>
            <a:chExt cx="2280300" cy="1998300"/>
          </a:xfrm>
        </p:grpSpPr>
        <p:sp>
          <p:nvSpPr>
            <p:cNvPr id="4" name="Google Shape;422;p47">
              <a:extLst>
                <a:ext uri="{FF2B5EF4-FFF2-40B4-BE49-F238E27FC236}">
                  <a16:creationId xmlns:a16="http://schemas.microsoft.com/office/drawing/2014/main" id="{5ABFB5EF-93BB-5893-1FD6-39607161CADF}"/>
                </a:ext>
              </a:extLst>
            </p:cNvPr>
            <p:cNvSpPr/>
            <p:nvPr/>
          </p:nvSpPr>
          <p:spPr>
            <a:xfrm>
              <a:off x="6190783" y="1852807"/>
              <a:ext cx="2280300" cy="1998300"/>
            </a:xfrm>
            <a:prstGeom prst="roundRect">
              <a:avLst>
                <a:gd name="adj" fmla="val 5061"/>
              </a:avLst>
            </a:prstGeom>
            <a:solidFill>
              <a:schemeClr val="accent3">
                <a:lumMod val="60000"/>
                <a:lumOff val="40000"/>
              </a:schemeClr>
            </a:solidFill>
            <a:ln>
              <a:noFill/>
            </a:ln>
          </p:spPr>
          <p:txBody>
            <a:bodyPr spcFirstLastPara="1" wrap="square" lIns="91425" tIns="91425" rIns="91425" bIns="91425" anchor="ctr" anchorCtr="0">
              <a:noAutofit/>
            </a:bodyPr>
            <a:lstStyle/>
            <a:p>
              <a:pPr lvl="0" algn="ctr"/>
              <a:endParaRPr lang="en-AU" sz="2000" b="1">
                <a:solidFill>
                  <a:srgbClr val="FFFFFF"/>
                </a:solidFill>
                <a:latin typeface="Montserrat" panose="00000500000000000000" pitchFamily="2" charset="0"/>
              </a:endParaRPr>
            </a:p>
            <a:p>
              <a:pPr lvl="0" algn="ctr"/>
              <a:endParaRPr lang="en-AU" sz="2000" b="1">
                <a:solidFill>
                  <a:srgbClr val="FFFFFF"/>
                </a:solidFill>
                <a:latin typeface="Montserrat" panose="00000500000000000000" pitchFamily="2" charset="0"/>
              </a:endParaRPr>
            </a:p>
            <a:p>
              <a:pPr lvl="0" algn="ctr"/>
              <a:endParaRPr lang="en-AU" sz="2000" b="1">
                <a:solidFill>
                  <a:srgbClr val="FFFFFF"/>
                </a:solidFill>
                <a:latin typeface="Montserrat" panose="00000500000000000000" pitchFamily="2" charset="0"/>
              </a:endParaRPr>
            </a:p>
            <a:p>
              <a:pPr lvl="0" algn="ctr"/>
              <a:endParaRPr lang="en-AU" sz="2000" b="1">
                <a:solidFill>
                  <a:srgbClr val="FFFFFF"/>
                </a:solidFill>
                <a:latin typeface="Montserrat" panose="00000500000000000000" pitchFamily="2" charset="0"/>
              </a:endParaRPr>
            </a:p>
            <a:p>
              <a:pPr lvl="0" algn="ctr"/>
              <a:r>
                <a:rPr lang="en-AU" sz="2000" b="1">
                  <a:solidFill>
                    <a:srgbClr val="FFFFFF"/>
                  </a:solidFill>
                  <a:latin typeface="Montserrat" panose="00000500000000000000" pitchFamily="2" charset="0"/>
                </a:rPr>
                <a:t>HƯỚNG</a:t>
              </a:r>
              <a:endParaRPr lang="en-US" sz="2000" b="1">
                <a:solidFill>
                  <a:srgbClr val="FFFFFF"/>
                </a:solidFill>
                <a:latin typeface="Montserrat" panose="00000500000000000000" pitchFamily="2" charset="0"/>
              </a:endParaRPr>
            </a:p>
            <a:p>
              <a:pPr lvl="0" algn="ctr"/>
              <a:r>
                <a:rPr lang="en-AU" sz="2000" b="1">
                  <a:solidFill>
                    <a:srgbClr val="FFFFFF"/>
                  </a:solidFill>
                  <a:latin typeface="Montserrat" panose="00000500000000000000" pitchFamily="2" charset="0"/>
                </a:rPr>
                <a:t>PHÁT TRIỂN</a:t>
              </a:r>
              <a:endParaRPr lang="vi-VN" sz="2000" b="1">
                <a:solidFill>
                  <a:srgbClr val="FFFFFF"/>
                </a:solidFill>
                <a:latin typeface="Montserrat" panose="00000500000000000000" pitchFamily="2" charset="0"/>
              </a:endParaRPr>
            </a:p>
          </p:txBody>
        </p:sp>
        <p:pic>
          <p:nvPicPr>
            <p:cNvPr id="12" name="Hình ảnh 11" descr="Ảnh có chứa màu đen, bóng tối&#10;&#10;Mô tả được tạo tự động">
              <a:extLst>
                <a:ext uri="{FF2B5EF4-FFF2-40B4-BE49-F238E27FC236}">
                  <a16:creationId xmlns:a16="http://schemas.microsoft.com/office/drawing/2014/main" id="{ED9C0C05-D275-CC66-37F6-504C63D67090}"/>
                </a:ext>
              </a:extLst>
            </p:cNvPr>
            <p:cNvPicPr>
              <a:picLocks noChangeAspect="1"/>
            </p:cNvPicPr>
            <p:nvPr/>
          </p:nvPicPr>
          <p:blipFill>
            <a:blip r:embed="rId5"/>
            <a:stretch>
              <a:fillRect/>
            </a:stretch>
          </p:blipFill>
          <p:spPr>
            <a:xfrm>
              <a:off x="6875364" y="2268922"/>
              <a:ext cx="707494" cy="707494"/>
            </a:xfrm>
            <a:prstGeom prst="rect">
              <a:avLst/>
            </a:prstGeom>
          </p:spPr>
        </p:pic>
      </p:grpSp>
      <p:sp>
        <p:nvSpPr>
          <p:cNvPr id="16" name="Hộp Văn bản 15">
            <a:extLst>
              <a:ext uri="{FF2B5EF4-FFF2-40B4-BE49-F238E27FC236}">
                <a16:creationId xmlns:a16="http://schemas.microsoft.com/office/drawing/2014/main" id="{3345DB28-BABE-712D-919D-97179D2BEBFA}"/>
              </a:ext>
            </a:extLst>
          </p:cNvPr>
          <p:cNvSpPr txBox="1"/>
          <p:nvPr/>
        </p:nvSpPr>
        <p:spPr>
          <a:xfrm>
            <a:off x="8637563" y="4853354"/>
            <a:ext cx="420980" cy="307777"/>
          </a:xfrm>
          <a:prstGeom prst="rect">
            <a:avLst/>
          </a:prstGeom>
          <a:noFill/>
        </p:spPr>
        <p:txBody>
          <a:bodyPr wrap="square">
            <a:spAutoFit/>
          </a:bodyPr>
          <a:lstStyle/>
          <a:p>
            <a:pPr marL="0" indent="0">
              <a:buClr>
                <a:schemeClr val="dk1"/>
              </a:buClr>
              <a:buSzPts val="1100"/>
            </a:pPr>
            <a:r>
              <a:rPr lang="en-AU">
                <a:latin typeface="Montserrat" panose="00000500000000000000" pitchFamily="2" charset="0"/>
              </a:rPr>
              <a:t>16</a:t>
            </a:r>
          </a:p>
        </p:txBody>
      </p:sp>
    </p:spTree>
    <p:extLst>
      <p:ext uri="{BB962C8B-B14F-4D97-AF65-F5344CB8AC3E}">
        <p14:creationId xmlns:p14="http://schemas.microsoft.com/office/powerpoint/2010/main" val="3661515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4" name="Google Shape;488;p60">
            <a:extLst>
              <a:ext uri="{FF2B5EF4-FFF2-40B4-BE49-F238E27FC236}">
                <a16:creationId xmlns:a16="http://schemas.microsoft.com/office/drawing/2014/main" id="{EE5E3D0F-D775-17B7-6C59-48789F616566}"/>
              </a:ext>
            </a:extLst>
          </p:cNvPr>
          <p:cNvSpPr txBox="1">
            <a:spLocks noGrp="1"/>
          </p:cNvSpPr>
          <p:nvPr>
            <p:ph type="title"/>
          </p:nvPr>
        </p:nvSpPr>
        <p:spPr>
          <a:xfrm>
            <a:off x="414528" y="445025"/>
            <a:ext cx="5669279" cy="572700"/>
          </a:xfrm>
          <a:prstGeom prst="rect">
            <a:avLst/>
          </a:prstGeom>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just" rtl="0">
              <a:spcBef>
                <a:spcPts val="0"/>
              </a:spcBef>
              <a:spcAft>
                <a:spcPts val="0"/>
              </a:spcAft>
              <a:buNone/>
            </a:pPr>
            <a:r>
              <a:rPr lang="en-AU" sz="2500" b="1">
                <a:latin typeface="Montserrat" panose="00000500000000000000" pitchFamily="2" charset="0"/>
              </a:rPr>
              <a:t>5</a:t>
            </a:r>
            <a:r>
              <a:rPr lang="vi-VN" sz="2500" b="1">
                <a:latin typeface="Montserrat" panose="00000500000000000000" pitchFamily="2" charset="0"/>
              </a:rPr>
              <a:t>. </a:t>
            </a:r>
            <a:r>
              <a:rPr lang="en-AU" sz="2500" b="1">
                <a:latin typeface="Montserrat" panose="00000500000000000000" pitchFamily="2" charset="0"/>
              </a:rPr>
              <a:t>KẾT LUẬN</a:t>
            </a:r>
            <a:endParaRPr sz="2500" b="1">
              <a:latin typeface="Montserrat" panose="00000500000000000000" pitchFamily="2" charset="0"/>
            </a:endParaRPr>
          </a:p>
        </p:txBody>
      </p:sp>
      <p:sp>
        <p:nvSpPr>
          <p:cNvPr id="5" name="Google Shape;489;p60">
            <a:extLst>
              <a:ext uri="{FF2B5EF4-FFF2-40B4-BE49-F238E27FC236}">
                <a16:creationId xmlns:a16="http://schemas.microsoft.com/office/drawing/2014/main" id="{FC786048-23D3-0C2B-7ECB-D1F2B753E74A}"/>
              </a:ext>
            </a:extLst>
          </p:cNvPr>
          <p:cNvSpPr txBox="1">
            <a:spLocks/>
          </p:cNvSpPr>
          <p:nvPr/>
        </p:nvSpPr>
        <p:spPr>
          <a:xfrm>
            <a:off x="414528" y="1044548"/>
            <a:ext cx="4888992" cy="305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just">
              <a:lnSpc>
                <a:spcPct val="150000"/>
              </a:lnSpc>
              <a:buSzPts val="1100"/>
              <a:buNone/>
            </a:pPr>
            <a:r>
              <a:rPr lang="en-AU" sz="1600" b="1">
                <a:solidFill>
                  <a:srgbClr val="000000"/>
                </a:solidFill>
                <a:latin typeface="Montserrat" panose="00000500000000000000" pitchFamily="2" charset="0"/>
              </a:rPr>
              <a:t>Ưu điểm:</a:t>
            </a:r>
          </a:p>
          <a:p>
            <a:pPr marL="285750" indent="-285750" algn="just">
              <a:lnSpc>
                <a:spcPct val="150000"/>
              </a:lnSpc>
              <a:buSzPts val="1100"/>
              <a:buFont typeface="Wingdings" panose="05000000000000000000" pitchFamily="2" charset="2"/>
              <a:buChar char="§"/>
            </a:pPr>
            <a:r>
              <a:rPr lang="en-AU" sz="1600" b="1">
                <a:solidFill>
                  <a:srgbClr val="CD602C"/>
                </a:solidFill>
                <a:latin typeface="Montserrat" panose="00000500000000000000" pitchFamily="2" charset="0"/>
              </a:rPr>
              <a:t>Bố cục rõ ràng </a:t>
            </a:r>
            <a:r>
              <a:rPr lang="en-AU" sz="1600">
                <a:solidFill>
                  <a:srgbClr val="000000"/>
                </a:solidFill>
                <a:latin typeface="Montserrat" panose="00000500000000000000" pitchFamily="2" charset="0"/>
              </a:rPr>
              <a:t>và sắp xếp trình tự hợp lý.</a:t>
            </a:r>
          </a:p>
          <a:p>
            <a:pPr marL="285750" indent="-285750" algn="just">
              <a:lnSpc>
                <a:spcPct val="150000"/>
              </a:lnSpc>
              <a:buSzPts val="1100"/>
              <a:buFont typeface="Wingdings" panose="05000000000000000000" pitchFamily="2" charset="2"/>
              <a:buChar char="§"/>
            </a:pPr>
            <a:r>
              <a:rPr lang="en-AU" sz="1600">
                <a:solidFill>
                  <a:srgbClr val="000000"/>
                </a:solidFill>
                <a:latin typeface="Montserrat" panose="00000500000000000000" pitchFamily="2" charset="0"/>
              </a:rPr>
              <a:t>Giao diện </a:t>
            </a:r>
            <a:r>
              <a:rPr lang="en-AU" sz="1600" b="1">
                <a:solidFill>
                  <a:srgbClr val="CD602C"/>
                </a:solidFill>
                <a:latin typeface="Montserrat" panose="00000500000000000000" pitchFamily="2" charset="0"/>
              </a:rPr>
              <a:t>bắt mắt</a:t>
            </a:r>
            <a:r>
              <a:rPr lang="en-AU" sz="1600">
                <a:solidFill>
                  <a:srgbClr val="000000"/>
                </a:solidFill>
                <a:latin typeface="Montserrat" panose="00000500000000000000" pitchFamily="2" charset="0"/>
              </a:rPr>
              <a:t>, </a:t>
            </a:r>
            <a:r>
              <a:rPr lang="en-AU" sz="1600" b="1">
                <a:solidFill>
                  <a:srgbClr val="CD602C"/>
                </a:solidFill>
                <a:latin typeface="Montserrat" panose="00000500000000000000" pitchFamily="2" charset="0"/>
              </a:rPr>
              <a:t>hài hòa</a:t>
            </a:r>
            <a:r>
              <a:rPr lang="en-AU" sz="1600">
                <a:solidFill>
                  <a:srgbClr val="000000"/>
                </a:solidFill>
                <a:latin typeface="Montserrat" panose="00000500000000000000" pitchFamily="2" charset="0"/>
              </a:rPr>
              <a:t>.</a:t>
            </a:r>
          </a:p>
          <a:p>
            <a:pPr marL="285750" indent="-285750" algn="just">
              <a:lnSpc>
                <a:spcPct val="150000"/>
              </a:lnSpc>
              <a:buSzPts val="1100"/>
              <a:buFont typeface="Wingdings" panose="05000000000000000000" pitchFamily="2" charset="2"/>
              <a:buChar char="§"/>
            </a:pPr>
            <a:r>
              <a:rPr lang="en-AU" sz="1600">
                <a:solidFill>
                  <a:srgbClr val="000000"/>
                </a:solidFill>
                <a:latin typeface="Montserrat" panose="00000500000000000000" pitchFamily="2" charset="0"/>
              </a:rPr>
              <a:t>Giao diện </a:t>
            </a:r>
            <a:r>
              <a:rPr lang="en-AU" sz="1600" b="1">
                <a:solidFill>
                  <a:srgbClr val="CD602C"/>
                </a:solidFill>
                <a:latin typeface="Montserrat" panose="00000500000000000000" pitchFamily="2" charset="0"/>
              </a:rPr>
              <a:t>dễ sử dụng </a:t>
            </a:r>
            <a:r>
              <a:rPr lang="en-AU" sz="1600">
                <a:solidFill>
                  <a:srgbClr val="000000"/>
                </a:solidFill>
                <a:latin typeface="Montserrat" panose="00000500000000000000" pitchFamily="2" charset="0"/>
              </a:rPr>
              <a:t>và </a:t>
            </a:r>
            <a:r>
              <a:rPr lang="en-AU" sz="1600" b="1">
                <a:solidFill>
                  <a:srgbClr val="CD602C"/>
                </a:solidFill>
                <a:latin typeface="Montserrat" panose="00000500000000000000" pitchFamily="2" charset="0"/>
              </a:rPr>
              <a:t>thân thiện </a:t>
            </a:r>
            <a:r>
              <a:rPr lang="en-AU" sz="1600">
                <a:solidFill>
                  <a:srgbClr val="000000"/>
                </a:solidFill>
                <a:latin typeface="Montserrat" panose="00000500000000000000" pitchFamily="2" charset="0"/>
              </a:rPr>
              <a:t>với người dùng.</a:t>
            </a:r>
          </a:p>
          <a:p>
            <a:pPr marL="285750" indent="-285750" algn="just">
              <a:lnSpc>
                <a:spcPct val="150000"/>
              </a:lnSpc>
              <a:buSzPts val="1100"/>
              <a:buFont typeface="Wingdings" panose="05000000000000000000" pitchFamily="2" charset="2"/>
              <a:buChar char="§"/>
            </a:pPr>
            <a:r>
              <a:rPr lang="en-AU" sz="1600">
                <a:solidFill>
                  <a:srgbClr val="000000"/>
                </a:solidFill>
                <a:latin typeface="Montserrat" panose="00000500000000000000" pitchFamily="2" charset="0"/>
              </a:rPr>
              <a:t>Giao diện có </a:t>
            </a:r>
            <a:r>
              <a:rPr lang="en-AU" sz="1600" b="1">
                <a:solidFill>
                  <a:srgbClr val="CD602C"/>
                </a:solidFill>
                <a:latin typeface="Montserrat" panose="00000500000000000000" pitchFamily="2" charset="0"/>
              </a:rPr>
              <a:t>tính nhất quán</a:t>
            </a:r>
            <a:r>
              <a:rPr lang="en-AU" sz="1600">
                <a:solidFill>
                  <a:srgbClr val="000000"/>
                </a:solidFill>
                <a:latin typeface="Montserrat" panose="00000500000000000000" pitchFamily="2" charset="0"/>
              </a:rPr>
              <a:t>.</a:t>
            </a:r>
          </a:p>
          <a:p>
            <a:pPr marL="285750" indent="-285750" algn="just">
              <a:lnSpc>
                <a:spcPct val="150000"/>
              </a:lnSpc>
              <a:buSzPts val="1100"/>
              <a:buFont typeface="Wingdings" panose="05000000000000000000" pitchFamily="2" charset="2"/>
              <a:buChar char="§"/>
            </a:pPr>
            <a:endParaRPr lang="en-AU" sz="1600">
              <a:solidFill>
                <a:srgbClr val="000000"/>
              </a:solidFill>
              <a:latin typeface="Montserrat" panose="00000500000000000000" pitchFamily="2" charset="0"/>
            </a:endParaRPr>
          </a:p>
          <a:p>
            <a:pPr marL="285750" indent="-285750" algn="just">
              <a:lnSpc>
                <a:spcPct val="150000"/>
              </a:lnSpc>
              <a:buSzPts val="1100"/>
              <a:buFont typeface="Wingdings" panose="05000000000000000000" pitchFamily="2" charset="2"/>
              <a:buChar char="§"/>
            </a:pPr>
            <a:endParaRPr lang="en-AU" sz="1600">
              <a:solidFill>
                <a:srgbClr val="000000"/>
              </a:solidFill>
              <a:latin typeface="Montserrat" panose="00000500000000000000" pitchFamily="2" charset="0"/>
            </a:endParaRPr>
          </a:p>
        </p:txBody>
      </p:sp>
      <p:pic>
        <p:nvPicPr>
          <p:cNvPr id="6" name="Hình ảnh 5" descr="Ảnh có chứa phim hoạt hình, ảnh chụp màn hình&#10;&#10;Mô tả được tạo tự động">
            <a:extLst>
              <a:ext uri="{FF2B5EF4-FFF2-40B4-BE49-F238E27FC236}">
                <a16:creationId xmlns:a16="http://schemas.microsoft.com/office/drawing/2014/main" id="{198838DA-CA1D-7787-3504-BC5937BC1776}"/>
              </a:ext>
            </a:extLst>
          </p:cNvPr>
          <p:cNvPicPr>
            <a:picLocks noChangeAspect="1"/>
          </p:cNvPicPr>
          <p:nvPr/>
        </p:nvPicPr>
        <p:blipFill>
          <a:blip r:embed="rId3"/>
          <a:stretch>
            <a:fillRect/>
          </a:stretch>
        </p:blipFill>
        <p:spPr>
          <a:xfrm>
            <a:off x="6053579" y="875673"/>
            <a:ext cx="2996825" cy="3111111"/>
          </a:xfrm>
          <a:prstGeom prst="rect">
            <a:avLst/>
          </a:prstGeom>
        </p:spPr>
      </p:pic>
      <p:sp>
        <p:nvSpPr>
          <p:cNvPr id="7" name="Hộp Văn bản 6">
            <a:extLst>
              <a:ext uri="{FF2B5EF4-FFF2-40B4-BE49-F238E27FC236}">
                <a16:creationId xmlns:a16="http://schemas.microsoft.com/office/drawing/2014/main" id="{E17DDDDE-F24F-6007-3EAF-E136BA5CF9F2}"/>
              </a:ext>
            </a:extLst>
          </p:cNvPr>
          <p:cNvSpPr txBox="1"/>
          <p:nvPr/>
        </p:nvSpPr>
        <p:spPr>
          <a:xfrm>
            <a:off x="8700869" y="4853354"/>
            <a:ext cx="357674" cy="307777"/>
          </a:xfrm>
          <a:prstGeom prst="rect">
            <a:avLst/>
          </a:prstGeom>
          <a:noFill/>
        </p:spPr>
        <p:txBody>
          <a:bodyPr wrap="square">
            <a:spAutoFit/>
          </a:bodyPr>
          <a:lstStyle/>
          <a:p>
            <a:pPr marL="0" indent="0">
              <a:buClr>
                <a:schemeClr val="dk1"/>
              </a:buClr>
              <a:buSzPts val="1100"/>
            </a:pPr>
            <a:r>
              <a:rPr lang="en-AU">
                <a:latin typeface="Montserrat" panose="00000500000000000000" pitchFamily="2" charset="0"/>
              </a:rPr>
              <a:t>17</a:t>
            </a:r>
          </a:p>
        </p:txBody>
      </p:sp>
    </p:spTree>
    <p:extLst>
      <p:ext uri="{BB962C8B-B14F-4D97-AF65-F5344CB8AC3E}">
        <p14:creationId xmlns:p14="http://schemas.microsoft.com/office/powerpoint/2010/main" val="235078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4" name="Google Shape;488;p60">
            <a:extLst>
              <a:ext uri="{FF2B5EF4-FFF2-40B4-BE49-F238E27FC236}">
                <a16:creationId xmlns:a16="http://schemas.microsoft.com/office/drawing/2014/main" id="{EE5E3D0F-D775-17B7-6C59-48789F616566}"/>
              </a:ext>
            </a:extLst>
          </p:cNvPr>
          <p:cNvSpPr txBox="1">
            <a:spLocks noGrp="1"/>
          </p:cNvSpPr>
          <p:nvPr>
            <p:ph type="title"/>
          </p:nvPr>
        </p:nvSpPr>
        <p:spPr>
          <a:xfrm>
            <a:off x="414528" y="445025"/>
            <a:ext cx="5669279" cy="572700"/>
          </a:xfrm>
          <a:prstGeom prst="rect">
            <a:avLst/>
          </a:prstGeom>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just" rtl="0">
              <a:spcBef>
                <a:spcPts val="0"/>
              </a:spcBef>
              <a:spcAft>
                <a:spcPts val="0"/>
              </a:spcAft>
              <a:buNone/>
            </a:pPr>
            <a:r>
              <a:rPr lang="en-AU" sz="2500" b="1">
                <a:latin typeface="Montserrat" panose="00000500000000000000" pitchFamily="2" charset="0"/>
              </a:rPr>
              <a:t>5</a:t>
            </a:r>
            <a:r>
              <a:rPr lang="vi-VN" sz="2500" b="1">
                <a:latin typeface="Montserrat" panose="00000500000000000000" pitchFamily="2" charset="0"/>
              </a:rPr>
              <a:t>. </a:t>
            </a:r>
            <a:r>
              <a:rPr lang="en-AU" sz="2500" b="1">
                <a:latin typeface="Montserrat" panose="00000500000000000000" pitchFamily="2" charset="0"/>
              </a:rPr>
              <a:t>KẾT LUẬN</a:t>
            </a:r>
            <a:endParaRPr sz="2500" b="1">
              <a:latin typeface="Montserrat" panose="00000500000000000000" pitchFamily="2" charset="0"/>
            </a:endParaRPr>
          </a:p>
        </p:txBody>
      </p:sp>
      <p:sp>
        <p:nvSpPr>
          <p:cNvPr id="5" name="Google Shape;489;p60">
            <a:extLst>
              <a:ext uri="{FF2B5EF4-FFF2-40B4-BE49-F238E27FC236}">
                <a16:creationId xmlns:a16="http://schemas.microsoft.com/office/drawing/2014/main" id="{FC786048-23D3-0C2B-7ECB-D1F2B753E74A}"/>
              </a:ext>
            </a:extLst>
          </p:cNvPr>
          <p:cNvSpPr txBox="1">
            <a:spLocks/>
          </p:cNvSpPr>
          <p:nvPr/>
        </p:nvSpPr>
        <p:spPr>
          <a:xfrm>
            <a:off x="414528" y="1251993"/>
            <a:ext cx="4888992" cy="305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just">
              <a:lnSpc>
                <a:spcPct val="150000"/>
              </a:lnSpc>
              <a:buSzPts val="1100"/>
              <a:buNone/>
            </a:pPr>
            <a:r>
              <a:rPr lang="en-AU" sz="1600" b="1">
                <a:solidFill>
                  <a:srgbClr val="000000"/>
                </a:solidFill>
                <a:latin typeface="Montserrat" panose="00000500000000000000" pitchFamily="2" charset="0"/>
              </a:rPr>
              <a:t>Nhược điểm:</a:t>
            </a:r>
          </a:p>
          <a:p>
            <a:pPr marL="285750" indent="-285750" algn="just">
              <a:lnSpc>
                <a:spcPct val="150000"/>
              </a:lnSpc>
              <a:buSzPts val="1100"/>
              <a:buFont typeface="Wingdings" panose="05000000000000000000" pitchFamily="2" charset="2"/>
              <a:buChar char="§"/>
            </a:pPr>
            <a:r>
              <a:rPr lang="en-AU" sz="1600">
                <a:solidFill>
                  <a:srgbClr val="000000"/>
                </a:solidFill>
                <a:latin typeface="Montserrat" panose="00000500000000000000" pitchFamily="2" charset="0"/>
              </a:rPr>
              <a:t>Ứng dụng chưa hỗ trợ chế độ </a:t>
            </a:r>
            <a:r>
              <a:rPr lang="en-AU" sz="1600" b="1">
                <a:solidFill>
                  <a:srgbClr val="CD602C"/>
                </a:solidFill>
                <a:latin typeface="Montserrat" panose="00000500000000000000" pitchFamily="2" charset="0"/>
              </a:rPr>
              <a:t>DarkMode</a:t>
            </a:r>
            <a:r>
              <a:rPr lang="en-AU" sz="1600">
                <a:solidFill>
                  <a:srgbClr val="000000"/>
                </a:solidFill>
                <a:latin typeface="Montserrat" panose="00000500000000000000" pitchFamily="2" charset="0"/>
              </a:rPr>
              <a:t>.</a:t>
            </a:r>
          </a:p>
          <a:p>
            <a:pPr marL="285750" indent="-285750" algn="just">
              <a:lnSpc>
                <a:spcPct val="150000"/>
              </a:lnSpc>
              <a:buSzPts val="1100"/>
              <a:buFont typeface="Wingdings" panose="05000000000000000000" pitchFamily="2" charset="2"/>
              <a:buChar char="§"/>
            </a:pPr>
            <a:r>
              <a:rPr lang="en-AU" sz="1600">
                <a:solidFill>
                  <a:srgbClr val="000000"/>
                </a:solidFill>
                <a:latin typeface="Montserrat" panose="00000500000000000000" pitchFamily="2" charset="0"/>
              </a:rPr>
              <a:t>Chưa hỗ trợ cho phép người </a:t>
            </a:r>
            <a:r>
              <a:rPr lang="en-AU" sz="1600" b="1">
                <a:solidFill>
                  <a:srgbClr val="CD602C"/>
                </a:solidFill>
                <a:latin typeface="Montserrat" panose="00000500000000000000" pitchFamily="2" charset="0"/>
              </a:rPr>
              <a:t>dùng nhập từ bàn phím</a:t>
            </a:r>
            <a:r>
              <a:rPr lang="en-AU" sz="1600">
                <a:solidFill>
                  <a:schemeClr val="tx1"/>
                </a:solidFill>
                <a:latin typeface="Montserrat" panose="00000500000000000000" pitchFamily="2" charset="0"/>
              </a:rPr>
              <a:t>.</a:t>
            </a:r>
          </a:p>
          <a:p>
            <a:pPr marL="285750" indent="-285750" algn="just">
              <a:lnSpc>
                <a:spcPct val="150000"/>
              </a:lnSpc>
              <a:buSzPts val="1100"/>
              <a:buFont typeface="Wingdings" panose="05000000000000000000" pitchFamily="2" charset="2"/>
              <a:buChar char="§"/>
            </a:pPr>
            <a:r>
              <a:rPr lang="en-AU" sz="1600">
                <a:solidFill>
                  <a:srgbClr val="000000"/>
                </a:solidFill>
                <a:latin typeface="Montserrat" panose="00000500000000000000" pitchFamily="2" charset="0"/>
              </a:rPr>
              <a:t>Chưa hỗ trợ nhiều </a:t>
            </a:r>
            <a:r>
              <a:rPr lang="en-AU" sz="1600" b="1">
                <a:solidFill>
                  <a:srgbClr val="CD602C"/>
                </a:solidFill>
                <a:latin typeface="Montserrat" panose="00000500000000000000" pitchFamily="2" charset="0"/>
              </a:rPr>
              <a:t>ngôn ngữ</a:t>
            </a:r>
            <a:r>
              <a:rPr lang="en-AU" sz="1600">
                <a:solidFill>
                  <a:srgbClr val="000000"/>
                </a:solidFill>
                <a:latin typeface="Montserrat" panose="00000500000000000000" pitchFamily="2" charset="0"/>
              </a:rPr>
              <a:t>.</a:t>
            </a:r>
          </a:p>
          <a:p>
            <a:pPr marL="285750" indent="-285750" algn="just">
              <a:lnSpc>
                <a:spcPct val="150000"/>
              </a:lnSpc>
              <a:buSzPts val="1100"/>
              <a:buFont typeface="Wingdings" panose="05000000000000000000" pitchFamily="2" charset="2"/>
              <a:buChar char="§"/>
            </a:pPr>
            <a:endParaRPr lang="en-AU" sz="1600">
              <a:solidFill>
                <a:srgbClr val="000000"/>
              </a:solidFill>
              <a:latin typeface="Montserrat" panose="00000500000000000000" pitchFamily="2" charset="0"/>
            </a:endParaRPr>
          </a:p>
        </p:txBody>
      </p:sp>
      <p:pic>
        <p:nvPicPr>
          <p:cNvPr id="3" name="Hình ảnh 2" descr="Ảnh có chứa phim hoạt hình, phụ kiện, túi, thiết kế&#10;&#10;Mô tả được tạo tự động">
            <a:extLst>
              <a:ext uri="{FF2B5EF4-FFF2-40B4-BE49-F238E27FC236}">
                <a16:creationId xmlns:a16="http://schemas.microsoft.com/office/drawing/2014/main" id="{68AD1530-6419-5BAC-EB38-3EB0453FF1DE}"/>
              </a:ext>
            </a:extLst>
          </p:cNvPr>
          <p:cNvPicPr>
            <a:picLocks noChangeAspect="1"/>
          </p:cNvPicPr>
          <p:nvPr/>
        </p:nvPicPr>
        <p:blipFill>
          <a:blip r:embed="rId3"/>
          <a:stretch>
            <a:fillRect/>
          </a:stretch>
        </p:blipFill>
        <p:spPr>
          <a:xfrm>
            <a:off x="5783440" y="834833"/>
            <a:ext cx="2946032" cy="3034921"/>
          </a:xfrm>
          <a:prstGeom prst="rect">
            <a:avLst/>
          </a:prstGeom>
        </p:spPr>
      </p:pic>
      <p:sp>
        <p:nvSpPr>
          <p:cNvPr id="7" name="Hộp Văn bản 6">
            <a:extLst>
              <a:ext uri="{FF2B5EF4-FFF2-40B4-BE49-F238E27FC236}">
                <a16:creationId xmlns:a16="http://schemas.microsoft.com/office/drawing/2014/main" id="{A6581F7D-F714-9FAD-D8D8-338FD1FAFF69}"/>
              </a:ext>
            </a:extLst>
          </p:cNvPr>
          <p:cNvSpPr txBox="1"/>
          <p:nvPr/>
        </p:nvSpPr>
        <p:spPr>
          <a:xfrm>
            <a:off x="8679765" y="4853354"/>
            <a:ext cx="378777" cy="307777"/>
          </a:xfrm>
          <a:prstGeom prst="rect">
            <a:avLst/>
          </a:prstGeom>
          <a:noFill/>
        </p:spPr>
        <p:txBody>
          <a:bodyPr wrap="square">
            <a:spAutoFit/>
          </a:bodyPr>
          <a:lstStyle/>
          <a:p>
            <a:pPr marL="0" indent="0">
              <a:buClr>
                <a:schemeClr val="dk1"/>
              </a:buClr>
              <a:buSzPts val="1100"/>
            </a:pPr>
            <a:r>
              <a:rPr lang="en-AU">
                <a:latin typeface="Montserrat" panose="00000500000000000000" pitchFamily="2" charset="0"/>
              </a:rPr>
              <a:t>19</a:t>
            </a:r>
          </a:p>
        </p:txBody>
      </p:sp>
    </p:spTree>
    <p:extLst>
      <p:ext uri="{BB962C8B-B14F-4D97-AF65-F5344CB8AC3E}">
        <p14:creationId xmlns:p14="http://schemas.microsoft.com/office/powerpoint/2010/main" val="277857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16" name="Hộp Văn bản 515">
            <a:extLst>
              <a:ext uri="{FF2B5EF4-FFF2-40B4-BE49-F238E27FC236}">
                <a16:creationId xmlns:a16="http://schemas.microsoft.com/office/drawing/2014/main" id="{4B4AD5E0-28A1-4B2D-FE2C-3101493984BE}"/>
              </a:ext>
            </a:extLst>
          </p:cNvPr>
          <p:cNvSpPr txBox="1"/>
          <p:nvPr/>
        </p:nvSpPr>
        <p:spPr>
          <a:xfrm>
            <a:off x="2042340" y="452892"/>
            <a:ext cx="4651248" cy="1075359"/>
          </a:xfrm>
          <a:prstGeom prst="rect">
            <a:avLst/>
          </a:prstGeom>
          <a:noFill/>
        </p:spPr>
        <p:txBody>
          <a:bodyPr wrap="square">
            <a:spAutoFit/>
          </a:bodyPr>
          <a:lstStyle/>
          <a:p>
            <a:pPr marL="0" marR="0" lvl="0" indent="0" algn="ctr" rtl="0">
              <a:lnSpc>
                <a:spcPct val="150000"/>
              </a:lnSpc>
              <a:spcBef>
                <a:spcPts val="0"/>
              </a:spcBef>
              <a:spcAft>
                <a:spcPts val="0"/>
              </a:spcAft>
              <a:buNone/>
            </a:pPr>
            <a:r>
              <a:rPr lang="vi-VN" sz="2500">
                <a:latin typeface="Oswald Medium"/>
                <a:sym typeface="Oswald Medium"/>
              </a:rPr>
              <a:t>GIỚI THIỆU THÀNH VIÊN</a:t>
            </a:r>
          </a:p>
          <a:p>
            <a:pPr marL="0" marR="0" lvl="0" indent="0" algn="ctr" rtl="0">
              <a:lnSpc>
                <a:spcPct val="150000"/>
              </a:lnSpc>
              <a:spcBef>
                <a:spcPts val="0"/>
              </a:spcBef>
              <a:spcAft>
                <a:spcPts val="0"/>
              </a:spcAft>
              <a:buNone/>
            </a:pPr>
            <a:r>
              <a:rPr lang="vi-VN" sz="2000">
                <a:latin typeface="Oswald Medium"/>
                <a:sym typeface="Oswald Medium"/>
              </a:rPr>
              <a:t>NHÓM </a:t>
            </a:r>
            <a:endParaRPr lang="vi-VN" sz="2000"/>
          </a:p>
        </p:txBody>
      </p:sp>
      <p:pic>
        <p:nvPicPr>
          <p:cNvPr id="520" name="Hình ảnh 519">
            <a:extLst>
              <a:ext uri="{FF2B5EF4-FFF2-40B4-BE49-F238E27FC236}">
                <a16:creationId xmlns:a16="http://schemas.microsoft.com/office/drawing/2014/main" id="{78CDC94D-3833-839A-02D6-C812CEF0AEF3}"/>
              </a:ext>
            </a:extLst>
          </p:cNvPr>
          <p:cNvPicPr>
            <a:picLocks noChangeAspect="1"/>
          </p:cNvPicPr>
          <p:nvPr/>
        </p:nvPicPr>
        <p:blipFill>
          <a:blip r:embed="rId3"/>
          <a:stretch>
            <a:fillRect/>
          </a:stretch>
        </p:blipFill>
        <p:spPr>
          <a:xfrm>
            <a:off x="4703854" y="1112177"/>
            <a:ext cx="446936" cy="429165"/>
          </a:xfrm>
          <a:prstGeom prst="rect">
            <a:avLst/>
          </a:prstGeom>
        </p:spPr>
      </p:pic>
      <p:grpSp>
        <p:nvGrpSpPr>
          <p:cNvPr id="514" name="Nhóm 513">
            <a:extLst>
              <a:ext uri="{FF2B5EF4-FFF2-40B4-BE49-F238E27FC236}">
                <a16:creationId xmlns:a16="http://schemas.microsoft.com/office/drawing/2014/main" id="{A121E0D0-B41C-4F6B-099A-66341D67F81A}"/>
              </a:ext>
            </a:extLst>
          </p:cNvPr>
          <p:cNvGrpSpPr/>
          <p:nvPr/>
        </p:nvGrpSpPr>
        <p:grpSpPr>
          <a:xfrm>
            <a:off x="463296" y="2007331"/>
            <a:ext cx="8229601" cy="2408087"/>
            <a:chOff x="962626" y="1812259"/>
            <a:chExt cx="7497104" cy="2408087"/>
          </a:xfrm>
        </p:grpSpPr>
        <p:grpSp>
          <p:nvGrpSpPr>
            <p:cNvPr id="33" name="Nhóm 32">
              <a:extLst>
                <a:ext uri="{FF2B5EF4-FFF2-40B4-BE49-F238E27FC236}">
                  <a16:creationId xmlns:a16="http://schemas.microsoft.com/office/drawing/2014/main" id="{5EC0FE9C-0713-BEA9-FDE4-76E25D392585}"/>
                </a:ext>
              </a:extLst>
            </p:cNvPr>
            <p:cNvGrpSpPr/>
            <p:nvPr/>
          </p:nvGrpSpPr>
          <p:grpSpPr>
            <a:xfrm>
              <a:off x="962626" y="2217292"/>
              <a:ext cx="1649653" cy="1996416"/>
              <a:chOff x="1840450" y="2278252"/>
              <a:chExt cx="1649653" cy="1996416"/>
            </a:xfrm>
          </p:grpSpPr>
          <p:sp>
            <p:nvSpPr>
              <p:cNvPr id="25" name="Google Shape;1024;p3">
                <a:extLst>
                  <a:ext uri="{FF2B5EF4-FFF2-40B4-BE49-F238E27FC236}">
                    <a16:creationId xmlns:a16="http://schemas.microsoft.com/office/drawing/2014/main" id="{854FBAC3-A81A-84E9-5F58-44047CB33B16}"/>
                  </a:ext>
                </a:extLst>
              </p:cNvPr>
              <p:cNvSpPr/>
              <p:nvPr/>
            </p:nvSpPr>
            <p:spPr>
              <a:xfrm>
                <a:off x="1840450" y="3204022"/>
                <a:ext cx="1649653" cy="1070646"/>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panose="00000500000000000000" pitchFamily="2" charset="0"/>
                  <a:sym typeface="Arial"/>
                </a:endParaRPr>
              </a:p>
            </p:txBody>
          </p:sp>
          <p:sp>
            <p:nvSpPr>
              <p:cNvPr id="26" name="Google Shape;1025;p3">
                <a:extLst>
                  <a:ext uri="{FF2B5EF4-FFF2-40B4-BE49-F238E27FC236}">
                    <a16:creationId xmlns:a16="http://schemas.microsoft.com/office/drawing/2014/main" id="{B5EEC24E-3246-473A-C214-8F4DE26B6C9A}"/>
                  </a:ext>
                </a:extLst>
              </p:cNvPr>
              <p:cNvSpPr txBox="1">
                <a:spLocks/>
              </p:cNvSpPr>
              <p:nvPr/>
            </p:nvSpPr>
            <p:spPr>
              <a:xfrm>
                <a:off x="1867706" y="3623109"/>
                <a:ext cx="1595140" cy="4050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2400"/>
                </a:pPr>
                <a:r>
                  <a:rPr lang="vi-VN">
                    <a:solidFill>
                      <a:srgbClr val="FFFFFF"/>
                    </a:solidFill>
                    <a:latin typeface="Montserrat" panose="00000500000000000000" pitchFamily="2" charset="0"/>
                    <a:ea typeface="Fira Sans Condensed"/>
                    <a:cs typeface="Fira Sans Condensed"/>
                    <a:sym typeface="Fira Sans Condensed"/>
                  </a:rPr>
                  <a:t>Đoàn Phương Khanh</a:t>
                </a:r>
              </a:p>
            </p:txBody>
          </p:sp>
          <p:sp>
            <p:nvSpPr>
              <p:cNvPr id="27" name="Google Shape;1026;p3">
                <a:extLst>
                  <a:ext uri="{FF2B5EF4-FFF2-40B4-BE49-F238E27FC236}">
                    <a16:creationId xmlns:a16="http://schemas.microsoft.com/office/drawing/2014/main" id="{0B7B2EBA-F775-151C-6F5E-877E0DCBEFA3}"/>
                  </a:ext>
                </a:extLst>
              </p:cNvPr>
              <p:cNvSpPr txBox="1">
                <a:spLocks/>
              </p:cNvSpPr>
              <p:nvPr/>
            </p:nvSpPr>
            <p:spPr>
              <a:xfrm>
                <a:off x="2025309" y="3215634"/>
                <a:ext cx="1279936" cy="4942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1400"/>
                </a:pPr>
                <a:r>
                  <a:rPr lang="vi-VN">
                    <a:solidFill>
                      <a:srgbClr val="FFFFFF"/>
                    </a:solidFill>
                    <a:latin typeface="Montserrat" panose="00000500000000000000" pitchFamily="2" charset="0"/>
                    <a:ea typeface="Oswald ExtraLight"/>
                    <a:cs typeface="Oswald ExtraLight"/>
                    <a:sym typeface="Oswald ExtraLight"/>
                  </a:rPr>
                  <a:t>20521443</a:t>
                </a:r>
              </a:p>
            </p:txBody>
          </p:sp>
          <p:sp>
            <p:nvSpPr>
              <p:cNvPr id="31" name="Google Shape;1187;p3">
                <a:extLst>
                  <a:ext uri="{FF2B5EF4-FFF2-40B4-BE49-F238E27FC236}">
                    <a16:creationId xmlns:a16="http://schemas.microsoft.com/office/drawing/2014/main" id="{F28DAC8B-A4E3-2BD0-F4C4-307829526CBE}"/>
                  </a:ext>
                </a:extLst>
              </p:cNvPr>
              <p:cNvSpPr/>
              <p:nvPr/>
            </p:nvSpPr>
            <p:spPr>
              <a:xfrm>
                <a:off x="2400665" y="2278252"/>
                <a:ext cx="133775" cy="103375"/>
              </a:xfrm>
              <a:custGeom>
                <a:avLst/>
                <a:gdLst/>
                <a:ahLst/>
                <a:cxnLst/>
                <a:rect l="l" t="t" r="r" b="b"/>
                <a:pathLst>
                  <a:path w="5351" h="4135" extrusionOk="0">
                    <a:moveTo>
                      <a:pt x="2676" y="0"/>
                    </a:moveTo>
                    <a:cubicBezTo>
                      <a:pt x="1" y="0"/>
                      <a:pt x="1" y="4134"/>
                      <a:pt x="2676" y="4134"/>
                    </a:cubicBezTo>
                    <a:cubicBezTo>
                      <a:pt x="5320" y="4134"/>
                      <a:pt x="5351" y="0"/>
                      <a:pt x="2676" y="0"/>
                    </a:cubicBezTo>
                    <a:close/>
                  </a:path>
                </a:pathLst>
              </a:custGeom>
              <a:solidFill>
                <a:schemeClr val="bg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1">
                      <a:lumMod val="90000"/>
                    </a:schemeClr>
                  </a:solidFill>
                  <a:latin typeface="Montserrat" panose="00000500000000000000" pitchFamily="2" charset="0"/>
                  <a:sym typeface="Arial"/>
                </a:endParaRPr>
              </a:p>
            </p:txBody>
          </p:sp>
        </p:grpSp>
        <p:grpSp>
          <p:nvGrpSpPr>
            <p:cNvPr id="34" name="Nhóm 33">
              <a:extLst>
                <a:ext uri="{FF2B5EF4-FFF2-40B4-BE49-F238E27FC236}">
                  <a16:creationId xmlns:a16="http://schemas.microsoft.com/office/drawing/2014/main" id="{821BF977-7FE4-C4B6-6104-A9752EE0C713}"/>
                </a:ext>
              </a:extLst>
            </p:cNvPr>
            <p:cNvGrpSpPr/>
            <p:nvPr/>
          </p:nvGrpSpPr>
          <p:grpSpPr>
            <a:xfrm>
              <a:off x="2870096" y="2221209"/>
              <a:ext cx="1649653" cy="1996416"/>
              <a:chOff x="1840450" y="2278252"/>
              <a:chExt cx="1649653" cy="1996416"/>
            </a:xfrm>
          </p:grpSpPr>
          <p:sp>
            <p:nvSpPr>
              <p:cNvPr id="35" name="Google Shape;1024;p3">
                <a:extLst>
                  <a:ext uri="{FF2B5EF4-FFF2-40B4-BE49-F238E27FC236}">
                    <a16:creationId xmlns:a16="http://schemas.microsoft.com/office/drawing/2014/main" id="{A30711DF-9BC6-89D6-7CF9-39FF6B3B0DB1}"/>
                  </a:ext>
                </a:extLst>
              </p:cNvPr>
              <p:cNvSpPr/>
              <p:nvPr/>
            </p:nvSpPr>
            <p:spPr>
              <a:xfrm>
                <a:off x="1840450" y="3204022"/>
                <a:ext cx="1649653" cy="1070646"/>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panose="00000500000000000000" pitchFamily="2" charset="0"/>
                  <a:sym typeface="Arial"/>
                </a:endParaRPr>
              </a:p>
            </p:txBody>
          </p:sp>
          <p:sp>
            <p:nvSpPr>
              <p:cNvPr id="36" name="Google Shape;1025;p3">
                <a:extLst>
                  <a:ext uri="{FF2B5EF4-FFF2-40B4-BE49-F238E27FC236}">
                    <a16:creationId xmlns:a16="http://schemas.microsoft.com/office/drawing/2014/main" id="{B9D41124-855D-AC8A-0CB9-68ED92493FB7}"/>
                  </a:ext>
                </a:extLst>
              </p:cNvPr>
              <p:cNvSpPr txBox="1">
                <a:spLocks/>
              </p:cNvSpPr>
              <p:nvPr/>
            </p:nvSpPr>
            <p:spPr>
              <a:xfrm>
                <a:off x="1867706" y="3619192"/>
                <a:ext cx="1595140" cy="4050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2400"/>
                </a:pPr>
                <a:r>
                  <a:rPr lang="vi-VN">
                    <a:solidFill>
                      <a:srgbClr val="FFFFFF"/>
                    </a:solidFill>
                    <a:latin typeface="Montserrat" panose="00000500000000000000" pitchFamily="2" charset="0"/>
                    <a:ea typeface="Fira Sans Condensed"/>
                    <a:cs typeface="Fira Sans Condensed"/>
                    <a:sym typeface="Fira Sans Condensed"/>
                  </a:rPr>
                  <a:t>Ngô Ngọc Sương</a:t>
                </a:r>
              </a:p>
            </p:txBody>
          </p:sp>
          <p:sp>
            <p:nvSpPr>
              <p:cNvPr id="37" name="Google Shape;1026;p3">
                <a:extLst>
                  <a:ext uri="{FF2B5EF4-FFF2-40B4-BE49-F238E27FC236}">
                    <a16:creationId xmlns:a16="http://schemas.microsoft.com/office/drawing/2014/main" id="{BC31CF6F-6342-F567-B54C-E044EF36DFD8}"/>
                  </a:ext>
                </a:extLst>
              </p:cNvPr>
              <p:cNvSpPr txBox="1">
                <a:spLocks/>
              </p:cNvSpPr>
              <p:nvPr/>
            </p:nvSpPr>
            <p:spPr>
              <a:xfrm>
                <a:off x="2025309" y="3211717"/>
                <a:ext cx="1279936" cy="4942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1400"/>
                </a:pPr>
                <a:r>
                  <a:rPr lang="vi-VN">
                    <a:solidFill>
                      <a:srgbClr val="FFFFFF"/>
                    </a:solidFill>
                    <a:latin typeface="Montserrat" panose="00000500000000000000" pitchFamily="2" charset="0"/>
                    <a:ea typeface="Oswald ExtraLight"/>
                    <a:cs typeface="Oswald ExtraLight"/>
                    <a:sym typeface="Oswald ExtraLight"/>
                  </a:rPr>
                  <a:t>20521852</a:t>
                </a:r>
              </a:p>
            </p:txBody>
          </p:sp>
          <p:sp>
            <p:nvSpPr>
              <p:cNvPr id="40" name="Google Shape;1187;p3">
                <a:extLst>
                  <a:ext uri="{FF2B5EF4-FFF2-40B4-BE49-F238E27FC236}">
                    <a16:creationId xmlns:a16="http://schemas.microsoft.com/office/drawing/2014/main" id="{0C4AD5D5-FC69-4C51-127F-F6C1A503D362}"/>
                  </a:ext>
                </a:extLst>
              </p:cNvPr>
              <p:cNvSpPr/>
              <p:nvPr/>
            </p:nvSpPr>
            <p:spPr>
              <a:xfrm>
                <a:off x="2400665" y="2278252"/>
                <a:ext cx="133775" cy="103375"/>
              </a:xfrm>
              <a:custGeom>
                <a:avLst/>
                <a:gdLst/>
                <a:ahLst/>
                <a:cxnLst/>
                <a:rect l="l" t="t" r="r" b="b"/>
                <a:pathLst>
                  <a:path w="5351" h="4135" extrusionOk="0">
                    <a:moveTo>
                      <a:pt x="2676" y="0"/>
                    </a:moveTo>
                    <a:cubicBezTo>
                      <a:pt x="1" y="0"/>
                      <a:pt x="1" y="4134"/>
                      <a:pt x="2676" y="4134"/>
                    </a:cubicBezTo>
                    <a:cubicBezTo>
                      <a:pt x="5320" y="4134"/>
                      <a:pt x="5351" y="0"/>
                      <a:pt x="2676" y="0"/>
                    </a:cubicBezTo>
                    <a:close/>
                  </a:path>
                </a:pathLst>
              </a:custGeom>
              <a:solidFill>
                <a:schemeClr val="bg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1">
                      <a:lumMod val="90000"/>
                    </a:schemeClr>
                  </a:solidFill>
                  <a:latin typeface="Montserrat" panose="00000500000000000000" pitchFamily="2" charset="0"/>
                  <a:sym typeface="Arial"/>
                </a:endParaRPr>
              </a:p>
            </p:txBody>
          </p:sp>
        </p:grpSp>
        <p:grpSp>
          <p:nvGrpSpPr>
            <p:cNvPr id="42" name="Nhóm 41">
              <a:extLst>
                <a:ext uri="{FF2B5EF4-FFF2-40B4-BE49-F238E27FC236}">
                  <a16:creationId xmlns:a16="http://schemas.microsoft.com/office/drawing/2014/main" id="{3FF772EC-CB69-25A3-EBB5-64246F7FE358}"/>
                </a:ext>
              </a:extLst>
            </p:cNvPr>
            <p:cNvGrpSpPr/>
            <p:nvPr/>
          </p:nvGrpSpPr>
          <p:grpSpPr>
            <a:xfrm>
              <a:off x="6810077" y="1826580"/>
              <a:ext cx="1649653" cy="2393766"/>
              <a:chOff x="1840451" y="1880902"/>
              <a:chExt cx="1649653" cy="2393766"/>
            </a:xfrm>
          </p:grpSpPr>
          <p:sp>
            <p:nvSpPr>
              <p:cNvPr id="43" name="Google Shape;1024;p3">
                <a:extLst>
                  <a:ext uri="{FF2B5EF4-FFF2-40B4-BE49-F238E27FC236}">
                    <a16:creationId xmlns:a16="http://schemas.microsoft.com/office/drawing/2014/main" id="{8A4ACEEC-85A4-F1F0-7EBB-37A8E865458A}"/>
                  </a:ext>
                </a:extLst>
              </p:cNvPr>
              <p:cNvSpPr/>
              <p:nvPr/>
            </p:nvSpPr>
            <p:spPr>
              <a:xfrm>
                <a:off x="1840451" y="3204022"/>
                <a:ext cx="1649653" cy="1070646"/>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panose="00000500000000000000" pitchFamily="2" charset="0"/>
                  <a:sym typeface="Arial"/>
                </a:endParaRPr>
              </a:p>
            </p:txBody>
          </p:sp>
          <p:grpSp>
            <p:nvGrpSpPr>
              <p:cNvPr id="46" name="Google Shape;1184;p3">
                <a:extLst>
                  <a:ext uri="{FF2B5EF4-FFF2-40B4-BE49-F238E27FC236}">
                    <a16:creationId xmlns:a16="http://schemas.microsoft.com/office/drawing/2014/main" id="{ED7B7499-098C-66E2-EF1F-A87F702DE3E6}"/>
                  </a:ext>
                </a:extLst>
              </p:cNvPr>
              <p:cNvGrpSpPr/>
              <p:nvPr/>
            </p:nvGrpSpPr>
            <p:grpSpPr>
              <a:xfrm>
                <a:off x="2249765" y="1880902"/>
                <a:ext cx="850800" cy="1165625"/>
                <a:chOff x="6416700" y="1814650"/>
                <a:chExt cx="850800" cy="1165625"/>
              </a:xfrm>
            </p:grpSpPr>
            <p:sp>
              <p:nvSpPr>
                <p:cNvPr id="47" name="Google Shape;1185;p3">
                  <a:extLst>
                    <a:ext uri="{FF2B5EF4-FFF2-40B4-BE49-F238E27FC236}">
                      <a16:creationId xmlns:a16="http://schemas.microsoft.com/office/drawing/2014/main" id="{FCD655DA-C2CD-B133-9998-6685CA455CB3}"/>
                    </a:ext>
                  </a:extLst>
                </p:cNvPr>
                <p:cNvSpPr/>
                <p:nvPr/>
              </p:nvSpPr>
              <p:spPr>
                <a:xfrm>
                  <a:off x="6416700" y="1814650"/>
                  <a:ext cx="850800" cy="1165625"/>
                </a:xfrm>
                <a:custGeom>
                  <a:avLst/>
                  <a:gdLst/>
                  <a:ahLst/>
                  <a:cxnLst/>
                  <a:rect l="l" t="t" r="r" b="b"/>
                  <a:pathLst>
                    <a:path w="34032" h="46625" extrusionOk="0">
                      <a:moveTo>
                        <a:pt x="14389" y="1"/>
                      </a:moveTo>
                      <a:cubicBezTo>
                        <a:pt x="13309" y="1"/>
                        <a:pt x="12602" y="301"/>
                        <a:pt x="12602" y="301"/>
                      </a:cubicBezTo>
                      <a:cubicBezTo>
                        <a:pt x="12498" y="296"/>
                        <a:pt x="12395" y="294"/>
                        <a:pt x="12294" y="294"/>
                      </a:cubicBezTo>
                      <a:cubicBezTo>
                        <a:pt x="557" y="294"/>
                        <a:pt x="5277" y="34770"/>
                        <a:pt x="5277" y="34770"/>
                      </a:cubicBezTo>
                      <a:lnTo>
                        <a:pt x="3210" y="35621"/>
                      </a:lnTo>
                      <a:cubicBezTo>
                        <a:pt x="0" y="37105"/>
                        <a:pt x="652" y="46552"/>
                        <a:pt x="657" y="46624"/>
                      </a:cubicBezTo>
                      <a:lnTo>
                        <a:pt x="657" y="46624"/>
                      </a:lnTo>
                      <a:lnTo>
                        <a:pt x="34031" y="46168"/>
                      </a:lnTo>
                      <a:cubicBezTo>
                        <a:pt x="34031" y="46168"/>
                        <a:pt x="34031" y="41427"/>
                        <a:pt x="33332" y="35408"/>
                      </a:cubicBezTo>
                      <a:cubicBezTo>
                        <a:pt x="32815" y="30753"/>
                        <a:pt x="30789" y="30226"/>
                        <a:pt x="29897" y="30226"/>
                      </a:cubicBezTo>
                      <a:cubicBezTo>
                        <a:pt x="29636" y="30226"/>
                        <a:pt x="29472" y="30271"/>
                        <a:pt x="29472" y="30271"/>
                      </a:cubicBezTo>
                      <a:cubicBezTo>
                        <a:pt x="29472" y="30271"/>
                        <a:pt x="26250" y="18083"/>
                        <a:pt x="22481" y="7870"/>
                      </a:cubicBezTo>
                      <a:cubicBezTo>
                        <a:pt x="20011" y="1142"/>
                        <a:pt x="16492" y="1"/>
                        <a:pt x="14389" y="1"/>
                      </a:cubicBezTo>
                      <a:close/>
                      <a:moveTo>
                        <a:pt x="657" y="46624"/>
                      </a:moveTo>
                      <a:lnTo>
                        <a:pt x="626" y="46624"/>
                      </a:lnTo>
                      <a:lnTo>
                        <a:pt x="657" y="46624"/>
                      </a:lnTo>
                      <a:cubicBezTo>
                        <a:pt x="657" y="46624"/>
                        <a:pt x="657" y="46624"/>
                        <a:pt x="657" y="46624"/>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panose="00000500000000000000" pitchFamily="2" charset="0"/>
                    <a:sym typeface="Arial"/>
                  </a:endParaRPr>
                </a:p>
              </p:txBody>
            </p:sp>
            <p:sp>
              <p:nvSpPr>
                <p:cNvPr id="48" name="Google Shape;1187;p3">
                  <a:extLst>
                    <a:ext uri="{FF2B5EF4-FFF2-40B4-BE49-F238E27FC236}">
                      <a16:creationId xmlns:a16="http://schemas.microsoft.com/office/drawing/2014/main" id="{F9CA343B-AE67-CE5F-CC56-6D01FBEE9867}"/>
                    </a:ext>
                  </a:extLst>
                </p:cNvPr>
                <p:cNvSpPr/>
                <p:nvPr/>
              </p:nvSpPr>
              <p:spPr>
                <a:xfrm>
                  <a:off x="6567600" y="2212000"/>
                  <a:ext cx="133775" cy="103375"/>
                </a:xfrm>
                <a:custGeom>
                  <a:avLst/>
                  <a:gdLst/>
                  <a:ahLst/>
                  <a:cxnLst/>
                  <a:rect l="l" t="t" r="r" b="b"/>
                  <a:pathLst>
                    <a:path w="5351" h="4135" extrusionOk="0">
                      <a:moveTo>
                        <a:pt x="2676" y="0"/>
                      </a:moveTo>
                      <a:cubicBezTo>
                        <a:pt x="1" y="0"/>
                        <a:pt x="1" y="4134"/>
                        <a:pt x="2676" y="4134"/>
                      </a:cubicBezTo>
                      <a:cubicBezTo>
                        <a:pt x="5320" y="4134"/>
                        <a:pt x="5351" y="0"/>
                        <a:pt x="2676" y="0"/>
                      </a:cubicBezTo>
                      <a:close/>
                    </a:path>
                  </a:pathLst>
                </a:custGeom>
                <a:solidFill>
                  <a:schemeClr val="bg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1">
                        <a:lumMod val="90000"/>
                      </a:schemeClr>
                    </a:solidFill>
                    <a:latin typeface="Montserrat" panose="00000500000000000000" pitchFamily="2" charset="0"/>
                    <a:sym typeface="Arial"/>
                  </a:endParaRPr>
                </a:p>
              </p:txBody>
            </p:sp>
          </p:grpSp>
        </p:grpSp>
        <p:grpSp>
          <p:nvGrpSpPr>
            <p:cNvPr id="50" name="Nhóm 49">
              <a:extLst>
                <a:ext uri="{FF2B5EF4-FFF2-40B4-BE49-F238E27FC236}">
                  <a16:creationId xmlns:a16="http://schemas.microsoft.com/office/drawing/2014/main" id="{71834945-22AB-1844-D52A-B7DB1DDDADBD}"/>
                </a:ext>
              </a:extLst>
            </p:cNvPr>
            <p:cNvGrpSpPr/>
            <p:nvPr/>
          </p:nvGrpSpPr>
          <p:grpSpPr>
            <a:xfrm>
              <a:off x="4807932" y="1812259"/>
              <a:ext cx="1649653" cy="2393766"/>
              <a:chOff x="1840450" y="1880902"/>
              <a:chExt cx="1649653" cy="2393766"/>
            </a:xfrm>
          </p:grpSpPr>
          <p:sp>
            <p:nvSpPr>
              <p:cNvPr id="51" name="Google Shape;1024;p3">
                <a:extLst>
                  <a:ext uri="{FF2B5EF4-FFF2-40B4-BE49-F238E27FC236}">
                    <a16:creationId xmlns:a16="http://schemas.microsoft.com/office/drawing/2014/main" id="{33C5CEAE-81CE-603D-7E18-C90D90A11A66}"/>
                  </a:ext>
                </a:extLst>
              </p:cNvPr>
              <p:cNvSpPr/>
              <p:nvPr/>
            </p:nvSpPr>
            <p:spPr>
              <a:xfrm>
                <a:off x="1840450" y="3204022"/>
                <a:ext cx="1649653" cy="1070646"/>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panose="00000500000000000000" pitchFamily="2" charset="0"/>
                  <a:sym typeface="Arial"/>
                </a:endParaRPr>
              </a:p>
            </p:txBody>
          </p:sp>
          <p:sp>
            <p:nvSpPr>
              <p:cNvPr id="52" name="Google Shape;1025;p3">
                <a:extLst>
                  <a:ext uri="{FF2B5EF4-FFF2-40B4-BE49-F238E27FC236}">
                    <a16:creationId xmlns:a16="http://schemas.microsoft.com/office/drawing/2014/main" id="{283E0BC5-A4B5-86F3-B16A-0650AE2D20DE}"/>
                  </a:ext>
                </a:extLst>
              </p:cNvPr>
              <p:cNvSpPr txBox="1">
                <a:spLocks/>
              </p:cNvSpPr>
              <p:nvPr/>
            </p:nvSpPr>
            <p:spPr>
              <a:xfrm>
                <a:off x="1870895" y="3630792"/>
                <a:ext cx="1595140" cy="4050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2400"/>
                </a:pPr>
                <a:r>
                  <a:rPr lang="vi-VN">
                    <a:solidFill>
                      <a:srgbClr val="FFFFFF"/>
                    </a:solidFill>
                    <a:latin typeface="Montserrat" panose="00000500000000000000" pitchFamily="2" charset="0"/>
                    <a:ea typeface="Fira Sans Condensed"/>
                    <a:cs typeface="Fira Sans Condensed"/>
                    <a:sym typeface="Fira Sans Condensed"/>
                  </a:rPr>
                  <a:t>Trần Hồ Trúc Anh</a:t>
                </a:r>
              </a:p>
            </p:txBody>
          </p:sp>
          <p:sp>
            <p:nvSpPr>
              <p:cNvPr id="53" name="Google Shape;1026;p3">
                <a:extLst>
                  <a:ext uri="{FF2B5EF4-FFF2-40B4-BE49-F238E27FC236}">
                    <a16:creationId xmlns:a16="http://schemas.microsoft.com/office/drawing/2014/main" id="{1F07513F-FE99-9978-667D-A8B317C7B300}"/>
                  </a:ext>
                </a:extLst>
              </p:cNvPr>
              <p:cNvSpPr txBox="1">
                <a:spLocks/>
              </p:cNvSpPr>
              <p:nvPr/>
            </p:nvSpPr>
            <p:spPr>
              <a:xfrm>
                <a:off x="2028498" y="3223317"/>
                <a:ext cx="1279936" cy="4942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1400"/>
                </a:pPr>
                <a:r>
                  <a:rPr lang="vi-VN">
                    <a:solidFill>
                      <a:srgbClr val="FFFFFF"/>
                    </a:solidFill>
                    <a:latin typeface="Montserrat" panose="00000500000000000000" pitchFamily="2" charset="0"/>
                    <a:ea typeface="Oswald ExtraLight"/>
                    <a:cs typeface="Oswald ExtraLight"/>
                    <a:sym typeface="Oswald ExtraLight"/>
                  </a:rPr>
                  <a:t>20520137</a:t>
                </a:r>
              </a:p>
            </p:txBody>
          </p:sp>
          <p:grpSp>
            <p:nvGrpSpPr>
              <p:cNvPr id="54" name="Google Shape;1184;p3">
                <a:extLst>
                  <a:ext uri="{FF2B5EF4-FFF2-40B4-BE49-F238E27FC236}">
                    <a16:creationId xmlns:a16="http://schemas.microsoft.com/office/drawing/2014/main" id="{C94B7351-6ACF-DE40-BB01-D70909F3E06C}"/>
                  </a:ext>
                </a:extLst>
              </p:cNvPr>
              <p:cNvGrpSpPr/>
              <p:nvPr/>
            </p:nvGrpSpPr>
            <p:grpSpPr>
              <a:xfrm>
                <a:off x="2249765" y="1880902"/>
                <a:ext cx="850800" cy="1165625"/>
                <a:chOff x="6416700" y="1814650"/>
                <a:chExt cx="850800" cy="1165625"/>
              </a:xfrm>
            </p:grpSpPr>
            <p:sp>
              <p:nvSpPr>
                <p:cNvPr id="55" name="Google Shape;1185;p3">
                  <a:extLst>
                    <a:ext uri="{FF2B5EF4-FFF2-40B4-BE49-F238E27FC236}">
                      <a16:creationId xmlns:a16="http://schemas.microsoft.com/office/drawing/2014/main" id="{871D1148-4922-AA24-426D-5B509AACCC41}"/>
                    </a:ext>
                  </a:extLst>
                </p:cNvPr>
                <p:cNvSpPr/>
                <p:nvPr/>
              </p:nvSpPr>
              <p:spPr>
                <a:xfrm>
                  <a:off x="6416700" y="1814650"/>
                  <a:ext cx="850800" cy="1165625"/>
                </a:xfrm>
                <a:custGeom>
                  <a:avLst/>
                  <a:gdLst/>
                  <a:ahLst/>
                  <a:cxnLst/>
                  <a:rect l="l" t="t" r="r" b="b"/>
                  <a:pathLst>
                    <a:path w="34032" h="46625" extrusionOk="0">
                      <a:moveTo>
                        <a:pt x="14389" y="1"/>
                      </a:moveTo>
                      <a:cubicBezTo>
                        <a:pt x="13309" y="1"/>
                        <a:pt x="12602" y="301"/>
                        <a:pt x="12602" y="301"/>
                      </a:cubicBezTo>
                      <a:cubicBezTo>
                        <a:pt x="12498" y="296"/>
                        <a:pt x="12395" y="294"/>
                        <a:pt x="12294" y="294"/>
                      </a:cubicBezTo>
                      <a:cubicBezTo>
                        <a:pt x="557" y="294"/>
                        <a:pt x="5277" y="34770"/>
                        <a:pt x="5277" y="34770"/>
                      </a:cubicBezTo>
                      <a:lnTo>
                        <a:pt x="3210" y="35621"/>
                      </a:lnTo>
                      <a:cubicBezTo>
                        <a:pt x="0" y="37105"/>
                        <a:pt x="652" y="46552"/>
                        <a:pt x="657" y="46624"/>
                      </a:cubicBezTo>
                      <a:lnTo>
                        <a:pt x="657" y="46624"/>
                      </a:lnTo>
                      <a:lnTo>
                        <a:pt x="34031" y="46168"/>
                      </a:lnTo>
                      <a:cubicBezTo>
                        <a:pt x="34031" y="46168"/>
                        <a:pt x="34031" y="41427"/>
                        <a:pt x="33332" y="35408"/>
                      </a:cubicBezTo>
                      <a:cubicBezTo>
                        <a:pt x="32815" y="30753"/>
                        <a:pt x="30789" y="30226"/>
                        <a:pt x="29897" y="30226"/>
                      </a:cubicBezTo>
                      <a:cubicBezTo>
                        <a:pt x="29636" y="30226"/>
                        <a:pt x="29472" y="30271"/>
                        <a:pt x="29472" y="30271"/>
                      </a:cubicBezTo>
                      <a:cubicBezTo>
                        <a:pt x="29472" y="30271"/>
                        <a:pt x="26250" y="18083"/>
                        <a:pt x="22481" y="7870"/>
                      </a:cubicBezTo>
                      <a:cubicBezTo>
                        <a:pt x="20011" y="1142"/>
                        <a:pt x="16492" y="1"/>
                        <a:pt x="14389" y="1"/>
                      </a:cubicBezTo>
                      <a:close/>
                      <a:moveTo>
                        <a:pt x="657" y="46624"/>
                      </a:moveTo>
                      <a:lnTo>
                        <a:pt x="626" y="46624"/>
                      </a:lnTo>
                      <a:lnTo>
                        <a:pt x="657" y="46624"/>
                      </a:lnTo>
                      <a:cubicBezTo>
                        <a:pt x="657" y="46624"/>
                        <a:pt x="657" y="46624"/>
                        <a:pt x="657" y="46624"/>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panose="00000500000000000000" pitchFamily="2" charset="0"/>
                    <a:sym typeface="Arial"/>
                  </a:endParaRPr>
                </a:p>
              </p:txBody>
            </p:sp>
            <p:sp>
              <p:nvSpPr>
                <p:cNvPr id="56" name="Google Shape;1187;p3">
                  <a:extLst>
                    <a:ext uri="{FF2B5EF4-FFF2-40B4-BE49-F238E27FC236}">
                      <a16:creationId xmlns:a16="http://schemas.microsoft.com/office/drawing/2014/main" id="{2B8C4E97-E758-1F2E-C876-F570DCDDC4C2}"/>
                    </a:ext>
                  </a:extLst>
                </p:cNvPr>
                <p:cNvSpPr/>
                <p:nvPr/>
              </p:nvSpPr>
              <p:spPr>
                <a:xfrm>
                  <a:off x="6567600" y="2212000"/>
                  <a:ext cx="133775" cy="103375"/>
                </a:xfrm>
                <a:custGeom>
                  <a:avLst/>
                  <a:gdLst/>
                  <a:ahLst/>
                  <a:cxnLst/>
                  <a:rect l="l" t="t" r="r" b="b"/>
                  <a:pathLst>
                    <a:path w="5351" h="4135" extrusionOk="0">
                      <a:moveTo>
                        <a:pt x="2676" y="0"/>
                      </a:moveTo>
                      <a:cubicBezTo>
                        <a:pt x="1" y="0"/>
                        <a:pt x="1" y="4134"/>
                        <a:pt x="2676" y="4134"/>
                      </a:cubicBezTo>
                      <a:cubicBezTo>
                        <a:pt x="5320" y="4134"/>
                        <a:pt x="5351" y="0"/>
                        <a:pt x="2676" y="0"/>
                      </a:cubicBezTo>
                      <a:close/>
                    </a:path>
                  </a:pathLst>
                </a:custGeom>
                <a:solidFill>
                  <a:schemeClr val="bg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1">
                        <a:lumMod val="90000"/>
                      </a:schemeClr>
                    </a:solidFill>
                    <a:latin typeface="Montserrat" panose="00000500000000000000" pitchFamily="2" charset="0"/>
                    <a:sym typeface="Arial"/>
                  </a:endParaRPr>
                </a:p>
              </p:txBody>
            </p:sp>
          </p:grpSp>
        </p:grpSp>
        <p:grpSp>
          <p:nvGrpSpPr>
            <p:cNvPr id="58" name="Nhóm 57">
              <a:extLst>
                <a:ext uri="{FF2B5EF4-FFF2-40B4-BE49-F238E27FC236}">
                  <a16:creationId xmlns:a16="http://schemas.microsoft.com/office/drawing/2014/main" id="{818CD54C-EEC3-39B7-0605-0DFE816853A0}"/>
                </a:ext>
              </a:extLst>
            </p:cNvPr>
            <p:cNvGrpSpPr/>
            <p:nvPr/>
          </p:nvGrpSpPr>
          <p:grpSpPr>
            <a:xfrm>
              <a:off x="6810076" y="1823859"/>
              <a:ext cx="1649654" cy="2143342"/>
              <a:chOff x="1904758" y="1880902"/>
              <a:chExt cx="1649654" cy="2143342"/>
            </a:xfrm>
          </p:grpSpPr>
          <p:sp>
            <p:nvSpPr>
              <p:cNvPr id="60" name="Google Shape;1025;p3">
                <a:extLst>
                  <a:ext uri="{FF2B5EF4-FFF2-40B4-BE49-F238E27FC236}">
                    <a16:creationId xmlns:a16="http://schemas.microsoft.com/office/drawing/2014/main" id="{261536EC-8924-82BD-CFDC-6933E238F05B}"/>
                  </a:ext>
                </a:extLst>
              </p:cNvPr>
              <p:cNvSpPr txBox="1">
                <a:spLocks/>
              </p:cNvSpPr>
              <p:nvPr/>
            </p:nvSpPr>
            <p:spPr>
              <a:xfrm>
                <a:off x="1904758" y="3619192"/>
                <a:ext cx="1649654" cy="4050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2400"/>
                </a:pPr>
                <a:r>
                  <a:rPr lang="vi-VN">
                    <a:solidFill>
                      <a:srgbClr val="FFFFFF"/>
                    </a:solidFill>
                    <a:latin typeface="Montserrat" panose="00000500000000000000" pitchFamily="2" charset="0"/>
                    <a:ea typeface="Fira Sans Condensed"/>
                    <a:cs typeface="Fira Sans Condensed"/>
                    <a:sym typeface="Fira Sans Condensed"/>
                  </a:rPr>
                  <a:t>Hồ Thị Thanh Tâm</a:t>
                </a:r>
              </a:p>
            </p:txBody>
          </p:sp>
          <p:sp>
            <p:nvSpPr>
              <p:cNvPr id="61" name="Google Shape;1026;p3">
                <a:extLst>
                  <a:ext uri="{FF2B5EF4-FFF2-40B4-BE49-F238E27FC236}">
                    <a16:creationId xmlns:a16="http://schemas.microsoft.com/office/drawing/2014/main" id="{44A02B9D-0E4C-86E2-E2B5-03328D0F2B36}"/>
                  </a:ext>
                </a:extLst>
              </p:cNvPr>
              <p:cNvSpPr txBox="1">
                <a:spLocks/>
              </p:cNvSpPr>
              <p:nvPr/>
            </p:nvSpPr>
            <p:spPr>
              <a:xfrm>
                <a:off x="2089617" y="3211717"/>
                <a:ext cx="1279936" cy="4942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1400"/>
                </a:pPr>
                <a:r>
                  <a:rPr lang="vi-VN">
                    <a:solidFill>
                      <a:srgbClr val="FFFFFF"/>
                    </a:solidFill>
                    <a:latin typeface="Montserrat" panose="00000500000000000000" pitchFamily="2" charset="0"/>
                    <a:ea typeface="Oswald ExtraLight"/>
                    <a:cs typeface="Oswald ExtraLight"/>
                    <a:sym typeface="Oswald ExtraLight"/>
                  </a:rPr>
                  <a:t>20521866</a:t>
                </a:r>
              </a:p>
            </p:txBody>
          </p:sp>
          <p:grpSp>
            <p:nvGrpSpPr>
              <p:cNvPr id="62" name="Google Shape;1184;p3">
                <a:extLst>
                  <a:ext uri="{FF2B5EF4-FFF2-40B4-BE49-F238E27FC236}">
                    <a16:creationId xmlns:a16="http://schemas.microsoft.com/office/drawing/2014/main" id="{916483BE-A339-0B6C-AE09-10B24F91910B}"/>
                  </a:ext>
                </a:extLst>
              </p:cNvPr>
              <p:cNvGrpSpPr/>
              <p:nvPr/>
            </p:nvGrpSpPr>
            <p:grpSpPr>
              <a:xfrm>
                <a:off x="2249765" y="1880902"/>
                <a:ext cx="850800" cy="1165625"/>
                <a:chOff x="6416700" y="1814650"/>
                <a:chExt cx="850800" cy="1165625"/>
              </a:xfrm>
            </p:grpSpPr>
            <p:sp>
              <p:nvSpPr>
                <p:cNvPr id="63" name="Google Shape;1185;p3">
                  <a:extLst>
                    <a:ext uri="{FF2B5EF4-FFF2-40B4-BE49-F238E27FC236}">
                      <a16:creationId xmlns:a16="http://schemas.microsoft.com/office/drawing/2014/main" id="{2EC0EBF1-BD61-D1E4-483E-133D1553EFB8}"/>
                    </a:ext>
                  </a:extLst>
                </p:cNvPr>
                <p:cNvSpPr/>
                <p:nvPr/>
              </p:nvSpPr>
              <p:spPr>
                <a:xfrm>
                  <a:off x="6416700" y="1814650"/>
                  <a:ext cx="850800" cy="1165625"/>
                </a:xfrm>
                <a:custGeom>
                  <a:avLst/>
                  <a:gdLst/>
                  <a:ahLst/>
                  <a:cxnLst/>
                  <a:rect l="l" t="t" r="r" b="b"/>
                  <a:pathLst>
                    <a:path w="34032" h="46625" extrusionOk="0">
                      <a:moveTo>
                        <a:pt x="14389" y="1"/>
                      </a:moveTo>
                      <a:cubicBezTo>
                        <a:pt x="13309" y="1"/>
                        <a:pt x="12602" y="301"/>
                        <a:pt x="12602" y="301"/>
                      </a:cubicBezTo>
                      <a:cubicBezTo>
                        <a:pt x="12498" y="296"/>
                        <a:pt x="12395" y="294"/>
                        <a:pt x="12294" y="294"/>
                      </a:cubicBezTo>
                      <a:cubicBezTo>
                        <a:pt x="557" y="294"/>
                        <a:pt x="5277" y="34770"/>
                        <a:pt x="5277" y="34770"/>
                      </a:cubicBezTo>
                      <a:lnTo>
                        <a:pt x="3210" y="35621"/>
                      </a:lnTo>
                      <a:cubicBezTo>
                        <a:pt x="0" y="37105"/>
                        <a:pt x="652" y="46552"/>
                        <a:pt x="657" y="46624"/>
                      </a:cubicBezTo>
                      <a:lnTo>
                        <a:pt x="657" y="46624"/>
                      </a:lnTo>
                      <a:lnTo>
                        <a:pt x="34031" y="46168"/>
                      </a:lnTo>
                      <a:cubicBezTo>
                        <a:pt x="34031" y="46168"/>
                        <a:pt x="34031" y="41427"/>
                        <a:pt x="33332" y="35408"/>
                      </a:cubicBezTo>
                      <a:cubicBezTo>
                        <a:pt x="32815" y="30753"/>
                        <a:pt x="30789" y="30226"/>
                        <a:pt x="29897" y="30226"/>
                      </a:cubicBezTo>
                      <a:cubicBezTo>
                        <a:pt x="29636" y="30226"/>
                        <a:pt x="29472" y="30271"/>
                        <a:pt x="29472" y="30271"/>
                      </a:cubicBezTo>
                      <a:cubicBezTo>
                        <a:pt x="29472" y="30271"/>
                        <a:pt x="26250" y="18083"/>
                        <a:pt x="22481" y="7870"/>
                      </a:cubicBezTo>
                      <a:cubicBezTo>
                        <a:pt x="20011" y="1142"/>
                        <a:pt x="16492" y="1"/>
                        <a:pt x="14389" y="1"/>
                      </a:cubicBezTo>
                      <a:close/>
                      <a:moveTo>
                        <a:pt x="657" y="46624"/>
                      </a:moveTo>
                      <a:lnTo>
                        <a:pt x="626" y="46624"/>
                      </a:lnTo>
                      <a:lnTo>
                        <a:pt x="657" y="46624"/>
                      </a:lnTo>
                      <a:cubicBezTo>
                        <a:pt x="657" y="46624"/>
                        <a:pt x="657" y="46624"/>
                        <a:pt x="657" y="46624"/>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panose="00000500000000000000" pitchFamily="2" charset="0"/>
                    <a:sym typeface="Arial"/>
                  </a:endParaRPr>
                </a:p>
              </p:txBody>
            </p:sp>
            <p:sp>
              <p:nvSpPr>
                <p:cNvPr id="512" name="Google Shape;1187;p3">
                  <a:extLst>
                    <a:ext uri="{FF2B5EF4-FFF2-40B4-BE49-F238E27FC236}">
                      <a16:creationId xmlns:a16="http://schemas.microsoft.com/office/drawing/2014/main" id="{565371C5-ABEB-2998-954B-B5BA5BC39BD1}"/>
                    </a:ext>
                  </a:extLst>
                </p:cNvPr>
                <p:cNvSpPr/>
                <p:nvPr/>
              </p:nvSpPr>
              <p:spPr>
                <a:xfrm>
                  <a:off x="6567600" y="2212000"/>
                  <a:ext cx="133775" cy="103375"/>
                </a:xfrm>
                <a:custGeom>
                  <a:avLst/>
                  <a:gdLst/>
                  <a:ahLst/>
                  <a:cxnLst/>
                  <a:rect l="l" t="t" r="r" b="b"/>
                  <a:pathLst>
                    <a:path w="5351" h="4135" extrusionOk="0">
                      <a:moveTo>
                        <a:pt x="2676" y="0"/>
                      </a:moveTo>
                      <a:cubicBezTo>
                        <a:pt x="1" y="0"/>
                        <a:pt x="1" y="4134"/>
                        <a:pt x="2676" y="4134"/>
                      </a:cubicBezTo>
                      <a:cubicBezTo>
                        <a:pt x="5320" y="4134"/>
                        <a:pt x="5351" y="0"/>
                        <a:pt x="2676" y="0"/>
                      </a:cubicBezTo>
                      <a:close/>
                    </a:path>
                  </a:pathLst>
                </a:custGeom>
                <a:solidFill>
                  <a:schemeClr val="bg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1">
                        <a:lumMod val="90000"/>
                      </a:schemeClr>
                    </a:solidFill>
                    <a:latin typeface="Montserrat" panose="00000500000000000000" pitchFamily="2" charset="0"/>
                    <a:sym typeface="Arial"/>
                  </a:endParaRPr>
                </a:p>
              </p:txBody>
            </p:sp>
          </p:grpSp>
        </p:grpSp>
      </p:grpSp>
      <p:pic>
        <p:nvPicPr>
          <p:cNvPr id="529" name="Hình ảnh 528" descr="Ảnh có chứa bản phác thảo, hình vẽ, tác phẩm nghệ thuật, màu đen&#10;&#10;Mô tả được tạo tự động">
            <a:extLst>
              <a:ext uri="{FF2B5EF4-FFF2-40B4-BE49-F238E27FC236}">
                <a16:creationId xmlns:a16="http://schemas.microsoft.com/office/drawing/2014/main" id="{DD8BA6D8-2403-BFDA-C437-694F4729BB45}"/>
              </a:ext>
            </a:extLst>
          </p:cNvPr>
          <p:cNvPicPr>
            <a:picLocks noChangeAspect="1"/>
          </p:cNvPicPr>
          <p:nvPr/>
        </p:nvPicPr>
        <p:blipFill>
          <a:blip r:embed="rId4"/>
          <a:stretch>
            <a:fillRect/>
          </a:stretch>
        </p:blipFill>
        <p:spPr>
          <a:xfrm>
            <a:off x="448211" y="1414015"/>
            <a:ext cx="1777411" cy="1902877"/>
          </a:xfrm>
          <a:prstGeom prst="rect">
            <a:avLst/>
          </a:prstGeom>
        </p:spPr>
      </p:pic>
      <p:pic>
        <p:nvPicPr>
          <p:cNvPr id="537" name="Hình ảnh 536" descr="Ảnh có chứa bản phác thảo, hình vẽ, Nghệ thuật vẽ nét đơn, tác phẩm nghệ thuật&#10;&#10;Mô tả được tạo tự động">
            <a:extLst>
              <a:ext uri="{FF2B5EF4-FFF2-40B4-BE49-F238E27FC236}">
                <a16:creationId xmlns:a16="http://schemas.microsoft.com/office/drawing/2014/main" id="{FEF42183-FF94-7A54-1051-77FF259F8D5E}"/>
              </a:ext>
            </a:extLst>
          </p:cNvPr>
          <p:cNvPicPr>
            <a:picLocks noChangeAspect="1"/>
          </p:cNvPicPr>
          <p:nvPr/>
        </p:nvPicPr>
        <p:blipFill>
          <a:blip r:embed="rId5"/>
          <a:stretch>
            <a:fillRect/>
          </a:stretch>
        </p:blipFill>
        <p:spPr>
          <a:xfrm>
            <a:off x="4734041" y="1414015"/>
            <a:ext cx="1810831" cy="1770541"/>
          </a:xfrm>
          <a:prstGeom prst="rect">
            <a:avLst/>
          </a:prstGeom>
        </p:spPr>
      </p:pic>
      <p:pic>
        <p:nvPicPr>
          <p:cNvPr id="539" name="Hình ảnh 538" descr="Ảnh có chứa màu đen, bóng tối, đen và trắng, đơn sắc&#10;&#10;Mô tả được tạo tự động">
            <a:extLst>
              <a:ext uri="{FF2B5EF4-FFF2-40B4-BE49-F238E27FC236}">
                <a16:creationId xmlns:a16="http://schemas.microsoft.com/office/drawing/2014/main" id="{DF6DE2E0-6A45-EEEE-85A5-5222D1E1B316}"/>
              </a:ext>
            </a:extLst>
          </p:cNvPr>
          <p:cNvPicPr>
            <a:picLocks noChangeAspect="1"/>
          </p:cNvPicPr>
          <p:nvPr/>
        </p:nvPicPr>
        <p:blipFill>
          <a:blip r:embed="rId6"/>
          <a:stretch>
            <a:fillRect/>
          </a:stretch>
        </p:blipFill>
        <p:spPr>
          <a:xfrm>
            <a:off x="2462485" y="1402943"/>
            <a:ext cx="2012607" cy="2136601"/>
          </a:xfrm>
          <a:prstGeom prst="rect">
            <a:avLst/>
          </a:prstGeom>
        </p:spPr>
      </p:pic>
      <p:pic>
        <p:nvPicPr>
          <p:cNvPr id="543" name="Hình ảnh 542" descr="Ảnh có chứa bóng tối, màu đen, đen và trắng, tối tăm&#10;&#10;Mô tả được tạo tự động">
            <a:extLst>
              <a:ext uri="{FF2B5EF4-FFF2-40B4-BE49-F238E27FC236}">
                <a16:creationId xmlns:a16="http://schemas.microsoft.com/office/drawing/2014/main" id="{41C80E38-18F8-C535-1C4A-09CFC8BDC269}"/>
              </a:ext>
            </a:extLst>
          </p:cNvPr>
          <p:cNvPicPr>
            <a:picLocks noChangeAspect="1"/>
          </p:cNvPicPr>
          <p:nvPr/>
        </p:nvPicPr>
        <p:blipFill>
          <a:blip r:embed="rId7"/>
          <a:stretch>
            <a:fillRect/>
          </a:stretch>
        </p:blipFill>
        <p:spPr>
          <a:xfrm>
            <a:off x="6803821" y="1682367"/>
            <a:ext cx="1767808" cy="1674206"/>
          </a:xfrm>
          <a:prstGeom prst="rect">
            <a:avLst/>
          </a:prstGeom>
        </p:spPr>
      </p:pic>
      <p:sp>
        <p:nvSpPr>
          <p:cNvPr id="2" name="Hộp Văn bản 1">
            <a:extLst>
              <a:ext uri="{FF2B5EF4-FFF2-40B4-BE49-F238E27FC236}">
                <a16:creationId xmlns:a16="http://schemas.microsoft.com/office/drawing/2014/main" id="{983EBFBB-E772-EE23-B1E5-9333AC547E81}"/>
              </a:ext>
            </a:extLst>
          </p:cNvPr>
          <p:cNvSpPr txBox="1"/>
          <p:nvPr/>
        </p:nvSpPr>
        <p:spPr>
          <a:xfrm>
            <a:off x="8834511" y="4853354"/>
            <a:ext cx="224031" cy="307777"/>
          </a:xfrm>
          <a:prstGeom prst="rect">
            <a:avLst/>
          </a:prstGeom>
          <a:noFill/>
        </p:spPr>
        <p:txBody>
          <a:bodyPr wrap="square">
            <a:spAutoFit/>
          </a:bodyPr>
          <a:lstStyle/>
          <a:p>
            <a:pPr marL="0" indent="0">
              <a:buClr>
                <a:schemeClr val="dk1"/>
              </a:buClr>
              <a:buSzPts val="1100"/>
            </a:pPr>
            <a:r>
              <a:rPr lang="en-AU">
                <a:latin typeface="Montserrat" panose="00000500000000000000" pitchFamily="2" charset="0"/>
              </a:rPr>
              <a:t>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4" name="Google Shape;488;p60">
            <a:extLst>
              <a:ext uri="{FF2B5EF4-FFF2-40B4-BE49-F238E27FC236}">
                <a16:creationId xmlns:a16="http://schemas.microsoft.com/office/drawing/2014/main" id="{EE5E3D0F-D775-17B7-6C59-48789F616566}"/>
              </a:ext>
            </a:extLst>
          </p:cNvPr>
          <p:cNvSpPr txBox="1">
            <a:spLocks noGrp="1"/>
          </p:cNvSpPr>
          <p:nvPr>
            <p:ph type="title"/>
          </p:nvPr>
        </p:nvSpPr>
        <p:spPr>
          <a:xfrm>
            <a:off x="414528" y="445025"/>
            <a:ext cx="5669279" cy="572700"/>
          </a:xfrm>
          <a:prstGeom prst="rect">
            <a:avLst/>
          </a:prstGeom>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just" rtl="0">
              <a:spcBef>
                <a:spcPts val="0"/>
              </a:spcBef>
              <a:spcAft>
                <a:spcPts val="0"/>
              </a:spcAft>
              <a:buNone/>
            </a:pPr>
            <a:r>
              <a:rPr lang="en-AU" sz="2500" b="1">
                <a:latin typeface="Montserrat" panose="00000500000000000000" pitchFamily="2" charset="0"/>
              </a:rPr>
              <a:t>5</a:t>
            </a:r>
            <a:r>
              <a:rPr lang="vi-VN" sz="2500" b="1">
                <a:latin typeface="Montserrat" panose="00000500000000000000" pitchFamily="2" charset="0"/>
              </a:rPr>
              <a:t>. </a:t>
            </a:r>
            <a:r>
              <a:rPr lang="en-AU" sz="2500" b="1">
                <a:latin typeface="Montserrat" panose="00000500000000000000" pitchFamily="2" charset="0"/>
              </a:rPr>
              <a:t>KẾT LUẬN</a:t>
            </a:r>
            <a:endParaRPr sz="2500" b="1">
              <a:latin typeface="Montserrat" panose="00000500000000000000" pitchFamily="2" charset="0"/>
            </a:endParaRPr>
          </a:p>
        </p:txBody>
      </p:sp>
      <p:sp>
        <p:nvSpPr>
          <p:cNvPr id="5" name="Google Shape;489;p60">
            <a:extLst>
              <a:ext uri="{FF2B5EF4-FFF2-40B4-BE49-F238E27FC236}">
                <a16:creationId xmlns:a16="http://schemas.microsoft.com/office/drawing/2014/main" id="{FC786048-23D3-0C2B-7ECB-D1F2B753E74A}"/>
              </a:ext>
            </a:extLst>
          </p:cNvPr>
          <p:cNvSpPr txBox="1">
            <a:spLocks/>
          </p:cNvSpPr>
          <p:nvPr/>
        </p:nvSpPr>
        <p:spPr>
          <a:xfrm>
            <a:off x="414528" y="1365349"/>
            <a:ext cx="4888992" cy="305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just">
              <a:lnSpc>
                <a:spcPct val="150000"/>
              </a:lnSpc>
              <a:buSzPts val="1100"/>
              <a:buNone/>
            </a:pPr>
            <a:r>
              <a:rPr lang="en-AU" sz="1600" b="1">
                <a:solidFill>
                  <a:srgbClr val="000000"/>
                </a:solidFill>
                <a:latin typeface="Montserrat" panose="00000500000000000000" pitchFamily="2" charset="0"/>
              </a:rPr>
              <a:t>Hướng phát triển:</a:t>
            </a:r>
          </a:p>
          <a:p>
            <a:pPr marL="285750" indent="-285750" algn="just">
              <a:lnSpc>
                <a:spcPct val="150000"/>
              </a:lnSpc>
              <a:buSzPts val="1100"/>
              <a:buFont typeface="Wingdings" panose="05000000000000000000" pitchFamily="2" charset="2"/>
              <a:buChar char="§"/>
            </a:pPr>
            <a:r>
              <a:rPr lang="en-AU" sz="1600">
                <a:solidFill>
                  <a:srgbClr val="000000"/>
                </a:solidFill>
                <a:latin typeface="Montserrat" panose="00000500000000000000" pitchFamily="2" charset="0"/>
              </a:rPr>
              <a:t>Hỗ trợ thêm chế độ </a:t>
            </a:r>
            <a:r>
              <a:rPr lang="en-AU" sz="1600" b="1">
                <a:solidFill>
                  <a:srgbClr val="CD602C"/>
                </a:solidFill>
                <a:latin typeface="Montserrat" panose="00000500000000000000" pitchFamily="2" charset="0"/>
              </a:rPr>
              <a:t>DarkMode</a:t>
            </a:r>
            <a:r>
              <a:rPr lang="en-AU" sz="1600">
                <a:solidFill>
                  <a:schemeClr val="tx1"/>
                </a:solidFill>
                <a:latin typeface="Montserrat" panose="00000500000000000000" pitchFamily="2" charset="0"/>
              </a:rPr>
              <a:t>.</a:t>
            </a:r>
          </a:p>
          <a:p>
            <a:pPr marL="285750" indent="-285750" algn="just">
              <a:lnSpc>
                <a:spcPct val="150000"/>
              </a:lnSpc>
              <a:buSzPts val="1100"/>
              <a:buFont typeface="Wingdings" panose="05000000000000000000" pitchFamily="2" charset="2"/>
              <a:buChar char="§"/>
            </a:pPr>
            <a:r>
              <a:rPr lang="en-AU" sz="1600">
                <a:solidFill>
                  <a:srgbClr val="000000"/>
                </a:solidFill>
                <a:latin typeface="Montserrat" panose="00000500000000000000" pitchFamily="2" charset="0"/>
              </a:rPr>
              <a:t>Hỗ trợ thêm ngôn ngữ </a:t>
            </a:r>
            <a:r>
              <a:rPr lang="en-AU" sz="1600" b="1">
                <a:solidFill>
                  <a:srgbClr val="CD602C"/>
                </a:solidFill>
                <a:latin typeface="Montserrat" panose="00000500000000000000" pitchFamily="2" charset="0"/>
              </a:rPr>
              <a:t>Tiếng Anh</a:t>
            </a:r>
            <a:r>
              <a:rPr lang="en-AU" sz="1600">
                <a:solidFill>
                  <a:srgbClr val="000000"/>
                </a:solidFill>
                <a:latin typeface="Montserrat" panose="00000500000000000000" pitchFamily="2" charset="0"/>
              </a:rPr>
              <a:t>.</a:t>
            </a:r>
          </a:p>
          <a:p>
            <a:pPr marL="285750" indent="-285750" algn="just">
              <a:lnSpc>
                <a:spcPct val="150000"/>
              </a:lnSpc>
              <a:buSzPts val="1100"/>
              <a:buFont typeface="Wingdings" panose="05000000000000000000" pitchFamily="2" charset="2"/>
              <a:buChar char="§"/>
            </a:pPr>
            <a:r>
              <a:rPr lang="en-AU" sz="1600">
                <a:solidFill>
                  <a:srgbClr val="000000"/>
                </a:solidFill>
                <a:latin typeface="Montserrat" panose="00000500000000000000" pitchFamily="2" charset="0"/>
              </a:rPr>
              <a:t>Hỗ trợ cho phép người dùng </a:t>
            </a:r>
            <a:r>
              <a:rPr lang="en-AU" sz="1600" b="1">
                <a:solidFill>
                  <a:srgbClr val="CD602C"/>
                </a:solidFill>
                <a:latin typeface="Montserrat" panose="00000500000000000000" pitchFamily="2" charset="0"/>
              </a:rPr>
              <a:t>nhập vào từ bàn phím</a:t>
            </a:r>
            <a:r>
              <a:rPr lang="en-AU" sz="1600">
                <a:solidFill>
                  <a:schemeClr val="tx1"/>
                </a:solidFill>
                <a:latin typeface="Montserrat" panose="00000500000000000000" pitchFamily="2" charset="0"/>
              </a:rPr>
              <a:t>.</a:t>
            </a:r>
          </a:p>
          <a:p>
            <a:pPr marL="285750" indent="-285750" algn="just">
              <a:lnSpc>
                <a:spcPct val="150000"/>
              </a:lnSpc>
              <a:buSzPts val="1100"/>
              <a:buFont typeface="Wingdings" panose="05000000000000000000" pitchFamily="2" charset="2"/>
              <a:buChar char="§"/>
            </a:pPr>
            <a:endParaRPr lang="en-AU" sz="1600">
              <a:solidFill>
                <a:srgbClr val="000000"/>
              </a:solidFill>
              <a:latin typeface="Montserrat" panose="00000500000000000000" pitchFamily="2" charset="0"/>
            </a:endParaRPr>
          </a:p>
          <a:p>
            <a:pPr marL="285750" indent="-285750" algn="just">
              <a:lnSpc>
                <a:spcPct val="150000"/>
              </a:lnSpc>
              <a:buSzPts val="1100"/>
              <a:buFont typeface="Wingdings" panose="05000000000000000000" pitchFamily="2" charset="2"/>
              <a:buChar char="§"/>
            </a:pPr>
            <a:endParaRPr lang="en-AU" sz="1600">
              <a:solidFill>
                <a:srgbClr val="000000"/>
              </a:solidFill>
              <a:latin typeface="Montserrat" panose="00000500000000000000" pitchFamily="2" charset="0"/>
            </a:endParaRPr>
          </a:p>
        </p:txBody>
      </p:sp>
      <p:pic>
        <p:nvPicPr>
          <p:cNvPr id="7" name="Hình ảnh 6" descr="Ảnh có chứa ảnh chụp màn hình, vòng tròn, Đồ họa, biểu đồ&#10;&#10;Mô tả được tạo tự động">
            <a:extLst>
              <a:ext uri="{FF2B5EF4-FFF2-40B4-BE49-F238E27FC236}">
                <a16:creationId xmlns:a16="http://schemas.microsoft.com/office/drawing/2014/main" id="{40FBA321-6EE4-1A83-DFF6-1E15EC1A7FE4}"/>
              </a:ext>
            </a:extLst>
          </p:cNvPr>
          <p:cNvPicPr>
            <a:picLocks noChangeAspect="1"/>
          </p:cNvPicPr>
          <p:nvPr/>
        </p:nvPicPr>
        <p:blipFill>
          <a:blip r:embed="rId3"/>
          <a:stretch>
            <a:fillRect/>
          </a:stretch>
        </p:blipFill>
        <p:spPr>
          <a:xfrm>
            <a:off x="6053053" y="1170431"/>
            <a:ext cx="2492957" cy="2492957"/>
          </a:xfrm>
          <a:prstGeom prst="rect">
            <a:avLst/>
          </a:prstGeom>
        </p:spPr>
      </p:pic>
      <p:sp>
        <p:nvSpPr>
          <p:cNvPr id="8" name="Hộp Văn bản 7">
            <a:extLst>
              <a:ext uri="{FF2B5EF4-FFF2-40B4-BE49-F238E27FC236}">
                <a16:creationId xmlns:a16="http://schemas.microsoft.com/office/drawing/2014/main" id="{0A2E78F9-7EC7-C31E-6270-91ACC4E39549}"/>
              </a:ext>
            </a:extLst>
          </p:cNvPr>
          <p:cNvSpPr txBox="1"/>
          <p:nvPr/>
        </p:nvSpPr>
        <p:spPr>
          <a:xfrm>
            <a:off x="8679766" y="4853354"/>
            <a:ext cx="464233" cy="307777"/>
          </a:xfrm>
          <a:prstGeom prst="rect">
            <a:avLst/>
          </a:prstGeom>
          <a:noFill/>
        </p:spPr>
        <p:txBody>
          <a:bodyPr wrap="square">
            <a:spAutoFit/>
          </a:bodyPr>
          <a:lstStyle/>
          <a:p>
            <a:pPr marL="0" indent="0">
              <a:buClr>
                <a:schemeClr val="dk1"/>
              </a:buClr>
              <a:buSzPts val="1100"/>
            </a:pPr>
            <a:r>
              <a:rPr lang="en-AU">
                <a:latin typeface="Montserrat" panose="00000500000000000000" pitchFamily="2" charset="0"/>
              </a:rPr>
              <a:t>20</a:t>
            </a:r>
          </a:p>
        </p:txBody>
      </p:sp>
    </p:spTree>
    <p:extLst>
      <p:ext uri="{BB962C8B-B14F-4D97-AF65-F5344CB8AC3E}">
        <p14:creationId xmlns:p14="http://schemas.microsoft.com/office/powerpoint/2010/main" val="272862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3"/>
        <p:cNvGrpSpPr/>
        <p:nvPr/>
      </p:nvGrpSpPr>
      <p:grpSpPr>
        <a:xfrm>
          <a:off x="0" y="0"/>
          <a:ext cx="0" cy="0"/>
          <a:chOff x="0" y="0"/>
          <a:chExt cx="0" cy="0"/>
        </a:xfrm>
      </p:grpSpPr>
      <p:sp>
        <p:nvSpPr>
          <p:cNvPr id="6" name="Google Shape;1568;p123">
            <a:extLst>
              <a:ext uri="{FF2B5EF4-FFF2-40B4-BE49-F238E27FC236}">
                <a16:creationId xmlns:a16="http://schemas.microsoft.com/office/drawing/2014/main" id="{2094B984-EE66-E9AA-54E7-4B9D2981D486}"/>
              </a:ext>
            </a:extLst>
          </p:cNvPr>
          <p:cNvSpPr txBox="1">
            <a:spLocks noGrp="1"/>
          </p:cNvSpPr>
          <p:nvPr>
            <p:ph type="title"/>
          </p:nvPr>
        </p:nvSpPr>
        <p:spPr>
          <a:xfrm>
            <a:off x="1766646" y="791200"/>
            <a:ext cx="5610709" cy="33906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latin typeface="Oswald Medium" panose="00000600000000000000" pitchFamily="2" charset="0"/>
              </a:rPr>
              <a:t>Xin cảm ơn cô và</a:t>
            </a:r>
            <a:br>
              <a:rPr lang="en" sz="5000">
                <a:latin typeface="Oswald Medium" panose="00000600000000000000" pitchFamily="2" charset="0"/>
              </a:rPr>
            </a:br>
            <a:r>
              <a:rPr lang="en" sz="5000">
                <a:latin typeface="Oswald Medium" panose="00000600000000000000" pitchFamily="2" charset="0"/>
              </a:rPr>
              <a:t>các bạn đã lắng nghe</a:t>
            </a:r>
            <a:endParaRPr sz="5000">
              <a:latin typeface="Oswald Medium" panose="00000600000000000000" pitchFamily="2" charset="0"/>
            </a:endParaRPr>
          </a:p>
        </p:txBody>
      </p:sp>
      <p:sp>
        <p:nvSpPr>
          <p:cNvPr id="7" name="Hộp Văn bản 6">
            <a:extLst>
              <a:ext uri="{FF2B5EF4-FFF2-40B4-BE49-F238E27FC236}">
                <a16:creationId xmlns:a16="http://schemas.microsoft.com/office/drawing/2014/main" id="{E81CE5C8-899E-CF78-789E-D1A0726CC55F}"/>
              </a:ext>
            </a:extLst>
          </p:cNvPr>
          <p:cNvSpPr txBox="1"/>
          <p:nvPr/>
        </p:nvSpPr>
        <p:spPr>
          <a:xfrm>
            <a:off x="8686801" y="4853354"/>
            <a:ext cx="371742" cy="307777"/>
          </a:xfrm>
          <a:prstGeom prst="rect">
            <a:avLst/>
          </a:prstGeom>
          <a:noFill/>
        </p:spPr>
        <p:txBody>
          <a:bodyPr wrap="square">
            <a:spAutoFit/>
          </a:bodyPr>
          <a:lstStyle/>
          <a:p>
            <a:pPr marL="0" indent="0">
              <a:buClr>
                <a:schemeClr val="dk1"/>
              </a:buClr>
              <a:buSzPts val="1100"/>
            </a:pPr>
            <a:r>
              <a:rPr lang="en-AU">
                <a:latin typeface="Montserrat" panose="00000500000000000000" pitchFamily="2" charset="0"/>
              </a:rPr>
              <a:t>21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16" name="Google Shape;1266;p4">
            <a:extLst>
              <a:ext uri="{FF2B5EF4-FFF2-40B4-BE49-F238E27FC236}">
                <a16:creationId xmlns:a16="http://schemas.microsoft.com/office/drawing/2014/main" id="{ED60419C-4994-CCF0-67D1-96C8430C9B40}"/>
              </a:ext>
            </a:extLst>
          </p:cNvPr>
          <p:cNvSpPr/>
          <p:nvPr/>
        </p:nvSpPr>
        <p:spPr>
          <a:xfrm rot="7199725">
            <a:off x="5778841" y="2756773"/>
            <a:ext cx="797375" cy="967523"/>
          </a:xfrm>
          <a:custGeom>
            <a:avLst/>
            <a:gdLst/>
            <a:ahLst/>
            <a:cxnLst/>
            <a:rect l="l" t="t" r="r" b="b"/>
            <a:pathLst>
              <a:path w="35005" h="32010" extrusionOk="0">
                <a:moveTo>
                  <a:pt x="10874" y="0"/>
                </a:moveTo>
                <a:lnTo>
                  <a:pt x="10472" y="16"/>
                </a:lnTo>
                <a:lnTo>
                  <a:pt x="10061" y="39"/>
                </a:lnTo>
                <a:lnTo>
                  <a:pt x="9659" y="70"/>
                </a:lnTo>
                <a:lnTo>
                  <a:pt x="9257" y="117"/>
                </a:lnTo>
                <a:lnTo>
                  <a:pt x="8854" y="178"/>
                </a:lnTo>
                <a:lnTo>
                  <a:pt x="8459" y="240"/>
                </a:lnTo>
                <a:lnTo>
                  <a:pt x="8065" y="318"/>
                </a:lnTo>
                <a:lnTo>
                  <a:pt x="7670" y="411"/>
                </a:lnTo>
                <a:lnTo>
                  <a:pt x="7283" y="511"/>
                </a:lnTo>
                <a:lnTo>
                  <a:pt x="6904" y="627"/>
                </a:lnTo>
                <a:lnTo>
                  <a:pt x="6525" y="751"/>
                </a:lnTo>
                <a:lnTo>
                  <a:pt x="6146" y="883"/>
                </a:lnTo>
                <a:lnTo>
                  <a:pt x="5782" y="1030"/>
                </a:lnTo>
                <a:lnTo>
                  <a:pt x="5418" y="1192"/>
                </a:lnTo>
                <a:lnTo>
                  <a:pt x="5062" y="1363"/>
                </a:lnTo>
                <a:lnTo>
                  <a:pt x="4714" y="1548"/>
                </a:lnTo>
                <a:lnTo>
                  <a:pt x="4373" y="1742"/>
                </a:lnTo>
                <a:lnTo>
                  <a:pt x="4041" y="1958"/>
                </a:lnTo>
                <a:lnTo>
                  <a:pt x="3708" y="2175"/>
                </a:lnTo>
                <a:lnTo>
                  <a:pt x="3390" y="2415"/>
                </a:lnTo>
                <a:lnTo>
                  <a:pt x="3089" y="2663"/>
                </a:lnTo>
                <a:lnTo>
                  <a:pt x="2787" y="2918"/>
                </a:lnTo>
                <a:lnTo>
                  <a:pt x="2500" y="3197"/>
                </a:lnTo>
                <a:lnTo>
                  <a:pt x="2222" y="3483"/>
                </a:lnTo>
                <a:lnTo>
                  <a:pt x="2083" y="3630"/>
                </a:lnTo>
                <a:lnTo>
                  <a:pt x="1951" y="3785"/>
                </a:lnTo>
                <a:lnTo>
                  <a:pt x="1827" y="3940"/>
                </a:lnTo>
                <a:lnTo>
                  <a:pt x="1703" y="4094"/>
                </a:lnTo>
                <a:lnTo>
                  <a:pt x="1587" y="4257"/>
                </a:lnTo>
                <a:lnTo>
                  <a:pt x="1471" y="4427"/>
                </a:lnTo>
                <a:lnTo>
                  <a:pt x="1363" y="4597"/>
                </a:lnTo>
                <a:lnTo>
                  <a:pt x="1254" y="4768"/>
                </a:lnTo>
                <a:lnTo>
                  <a:pt x="1154" y="4938"/>
                </a:lnTo>
                <a:lnTo>
                  <a:pt x="1053" y="5116"/>
                </a:lnTo>
                <a:lnTo>
                  <a:pt x="960" y="5294"/>
                </a:lnTo>
                <a:lnTo>
                  <a:pt x="875" y="5472"/>
                </a:lnTo>
                <a:lnTo>
                  <a:pt x="790" y="5658"/>
                </a:lnTo>
                <a:lnTo>
                  <a:pt x="705" y="5843"/>
                </a:lnTo>
                <a:lnTo>
                  <a:pt x="635" y="6029"/>
                </a:lnTo>
                <a:lnTo>
                  <a:pt x="558" y="6223"/>
                </a:lnTo>
                <a:lnTo>
                  <a:pt x="426" y="6602"/>
                </a:lnTo>
                <a:lnTo>
                  <a:pt x="310" y="6989"/>
                </a:lnTo>
                <a:lnTo>
                  <a:pt x="217" y="7383"/>
                </a:lnTo>
                <a:lnTo>
                  <a:pt x="140" y="7778"/>
                </a:lnTo>
                <a:lnTo>
                  <a:pt x="78" y="8181"/>
                </a:lnTo>
                <a:lnTo>
                  <a:pt x="32" y="8583"/>
                </a:lnTo>
                <a:lnTo>
                  <a:pt x="8" y="8985"/>
                </a:lnTo>
                <a:lnTo>
                  <a:pt x="1" y="9380"/>
                </a:lnTo>
                <a:lnTo>
                  <a:pt x="8" y="9581"/>
                </a:lnTo>
                <a:lnTo>
                  <a:pt x="16" y="9783"/>
                </a:lnTo>
                <a:lnTo>
                  <a:pt x="32" y="9976"/>
                </a:lnTo>
                <a:lnTo>
                  <a:pt x="47" y="10177"/>
                </a:lnTo>
                <a:lnTo>
                  <a:pt x="70" y="10371"/>
                </a:lnTo>
                <a:lnTo>
                  <a:pt x="94" y="10572"/>
                </a:lnTo>
                <a:lnTo>
                  <a:pt x="132" y="10765"/>
                </a:lnTo>
                <a:lnTo>
                  <a:pt x="163" y="10959"/>
                </a:lnTo>
                <a:lnTo>
                  <a:pt x="210" y="11152"/>
                </a:lnTo>
                <a:lnTo>
                  <a:pt x="256" y="11338"/>
                </a:lnTo>
                <a:lnTo>
                  <a:pt x="303" y="11532"/>
                </a:lnTo>
                <a:lnTo>
                  <a:pt x="364" y="11717"/>
                </a:lnTo>
                <a:lnTo>
                  <a:pt x="419" y="11903"/>
                </a:lnTo>
                <a:lnTo>
                  <a:pt x="488" y="12081"/>
                </a:lnTo>
                <a:lnTo>
                  <a:pt x="558" y="12267"/>
                </a:lnTo>
                <a:lnTo>
                  <a:pt x="635" y="12445"/>
                </a:lnTo>
                <a:lnTo>
                  <a:pt x="713" y="12623"/>
                </a:lnTo>
                <a:lnTo>
                  <a:pt x="798" y="12793"/>
                </a:lnTo>
                <a:lnTo>
                  <a:pt x="891" y="12963"/>
                </a:lnTo>
                <a:lnTo>
                  <a:pt x="984" y="13134"/>
                </a:lnTo>
                <a:lnTo>
                  <a:pt x="1084" y="13296"/>
                </a:lnTo>
                <a:lnTo>
                  <a:pt x="1193" y="13459"/>
                </a:lnTo>
                <a:lnTo>
                  <a:pt x="1301" y="13613"/>
                </a:lnTo>
                <a:lnTo>
                  <a:pt x="1417" y="13768"/>
                </a:lnTo>
                <a:lnTo>
                  <a:pt x="1541" y="13923"/>
                </a:lnTo>
                <a:lnTo>
                  <a:pt x="1665" y="14070"/>
                </a:lnTo>
                <a:lnTo>
                  <a:pt x="1796" y="14217"/>
                </a:lnTo>
                <a:lnTo>
                  <a:pt x="1935" y="14356"/>
                </a:lnTo>
                <a:lnTo>
                  <a:pt x="2075" y="14496"/>
                </a:lnTo>
                <a:lnTo>
                  <a:pt x="2222" y="14627"/>
                </a:lnTo>
                <a:lnTo>
                  <a:pt x="2369" y="14751"/>
                </a:lnTo>
                <a:lnTo>
                  <a:pt x="2531" y="14875"/>
                </a:lnTo>
                <a:lnTo>
                  <a:pt x="2678" y="14991"/>
                </a:lnTo>
                <a:lnTo>
                  <a:pt x="2833" y="15092"/>
                </a:lnTo>
                <a:lnTo>
                  <a:pt x="2988" y="15200"/>
                </a:lnTo>
                <a:lnTo>
                  <a:pt x="3143" y="15293"/>
                </a:lnTo>
                <a:lnTo>
                  <a:pt x="3468" y="15479"/>
                </a:lnTo>
                <a:lnTo>
                  <a:pt x="3793" y="15649"/>
                </a:lnTo>
                <a:lnTo>
                  <a:pt x="4126" y="15811"/>
                </a:lnTo>
                <a:lnTo>
                  <a:pt x="4466" y="15958"/>
                </a:lnTo>
                <a:lnTo>
                  <a:pt x="4814" y="16105"/>
                </a:lnTo>
                <a:lnTo>
                  <a:pt x="5163" y="16237"/>
                </a:lnTo>
                <a:lnTo>
                  <a:pt x="5867" y="16500"/>
                </a:lnTo>
                <a:lnTo>
                  <a:pt x="6571" y="16763"/>
                </a:lnTo>
                <a:lnTo>
                  <a:pt x="6927" y="16895"/>
                </a:lnTo>
                <a:lnTo>
                  <a:pt x="7275" y="17034"/>
                </a:lnTo>
                <a:lnTo>
                  <a:pt x="7616" y="17181"/>
                </a:lnTo>
                <a:lnTo>
                  <a:pt x="7956" y="17336"/>
                </a:lnTo>
                <a:lnTo>
                  <a:pt x="8227" y="17460"/>
                </a:lnTo>
                <a:lnTo>
                  <a:pt x="8483" y="17599"/>
                </a:lnTo>
                <a:lnTo>
                  <a:pt x="8746" y="17738"/>
                </a:lnTo>
                <a:lnTo>
                  <a:pt x="9001" y="17885"/>
                </a:lnTo>
                <a:lnTo>
                  <a:pt x="9249" y="18040"/>
                </a:lnTo>
                <a:lnTo>
                  <a:pt x="9497" y="18195"/>
                </a:lnTo>
                <a:lnTo>
                  <a:pt x="9744" y="18357"/>
                </a:lnTo>
                <a:lnTo>
                  <a:pt x="9984" y="18528"/>
                </a:lnTo>
                <a:lnTo>
                  <a:pt x="10224" y="18698"/>
                </a:lnTo>
                <a:lnTo>
                  <a:pt x="10456" y="18876"/>
                </a:lnTo>
                <a:lnTo>
                  <a:pt x="10688" y="19062"/>
                </a:lnTo>
                <a:lnTo>
                  <a:pt x="10920" y="19247"/>
                </a:lnTo>
                <a:lnTo>
                  <a:pt x="11145" y="19433"/>
                </a:lnTo>
                <a:lnTo>
                  <a:pt x="11369" y="19627"/>
                </a:lnTo>
                <a:lnTo>
                  <a:pt x="11803" y="20021"/>
                </a:lnTo>
                <a:lnTo>
                  <a:pt x="12236" y="20439"/>
                </a:lnTo>
                <a:lnTo>
                  <a:pt x="12654" y="20857"/>
                </a:lnTo>
                <a:lnTo>
                  <a:pt x="13064" y="21291"/>
                </a:lnTo>
                <a:lnTo>
                  <a:pt x="13467" y="21724"/>
                </a:lnTo>
                <a:lnTo>
                  <a:pt x="13861" y="22173"/>
                </a:lnTo>
                <a:lnTo>
                  <a:pt x="14256" y="22622"/>
                </a:lnTo>
                <a:lnTo>
                  <a:pt x="14643" y="23078"/>
                </a:lnTo>
                <a:lnTo>
                  <a:pt x="15022" y="23527"/>
                </a:lnTo>
                <a:lnTo>
                  <a:pt x="15781" y="24448"/>
                </a:lnTo>
                <a:lnTo>
                  <a:pt x="16539" y="25361"/>
                </a:lnTo>
                <a:lnTo>
                  <a:pt x="16926" y="25810"/>
                </a:lnTo>
                <a:lnTo>
                  <a:pt x="17313" y="26259"/>
                </a:lnTo>
                <a:lnTo>
                  <a:pt x="17708" y="26708"/>
                </a:lnTo>
                <a:lnTo>
                  <a:pt x="18110" y="27141"/>
                </a:lnTo>
                <a:lnTo>
                  <a:pt x="18520" y="27567"/>
                </a:lnTo>
                <a:lnTo>
                  <a:pt x="18938" y="27985"/>
                </a:lnTo>
                <a:lnTo>
                  <a:pt x="19364" y="28395"/>
                </a:lnTo>
                <a:lnTo>
                  <a:pt x="19805" y="28790"/>
                </a:lnTo>
                <a:lnTo>
                  <a:pt x="20029" y="28983"/>
                </a:lnTo>
                <a:lnTo>
                  <a:pt x="20254" y="29169"/>
                </a:lnTo>
                <a:lnTo>
                  <a:pt x="20486" y="29355"/>
                </a:lnTo>
                <a:lnTo>
                  <a:pt x="20718" y="29540"/>
                </a:lnTo>
                <a:lnTo>
                  <a:pt x="20950" y="29711"/>
                </a:lnTo>
                <a:lnTo>
                  <a:pt x="21190" y="29889"/>
                </a:lnTo>
                <a:lnTo>
                  <a:pt x="21430" y="30051"/>
                </a:lnTo>
                <a:lnTo>
                  <a:pt x="21678" y="30214"/>
                </a:lnTo>
                <a:lnTo>
                  <a:pt x="21933" y="30376"/>
                </a:lnTo>
                <a:lnTo>
                  <a:pt x="22188" y="30531"/>
                </a:lnTo>
                <a:lnTo>
                  <a:pt x="22444" y="30670"/>
                </a:lnTo>
                <a:lnTo>
                  <a:pt x="22715" y="30810"/>
                </a:lnTo>
                <a:lnTo>
                  <a:pt x="22978" y="30949"/>
                </a:lnTo>
                <a:lnTo>
                  <a:pt x="23249" y="31073"/>
                </a:lnTo>
                <a:lnTo>
                  <a:pt x="23527" y="31189"/>
                </a:lnTo>
                <a:lnTo>
                  <a:pt x="23806" y="31305"/>
                </a:lnTo>
                <a:lnTo>
                  <a:pt x="24085" y="31405"/>
                </a:lnTo>
                <a:lnTo>
                  <a:pt x="24371" y="31506"/>
                </a:lnTo>
                <a:lnTo>
                  <a:pt x="24657" y="31599"/>
                </a:lnTo>
                <a:lnTo>
                  <a:pt x="24944" y="31676"/>
                </a:lnTo>
                <a:lnTo>
                  <a:pt x="25238" y="31746"/>
                </a:lnTo>
                <a:lnTo>
                  <a:pt x="25524" y="31816"/>
                </a:lnTo>
                <a:lnTo>
                  <a:pt x="25818" y="31870"/>
                </a:lnTo>
                <a:lnTo>
                  <a:pt x="26112" y="31916"/>
                </a:lnTo>
                <a:lnTo>
                  <a:pt x="26406" y="31955"/>
                </a:lnTo>
                <a:lnTo>
                  <a:pt x="26700" y="31978"/>
                </a:lnTo>
                <a:lnTo>
                  <a:pt x="26994" y="32001"/>
                </a:lnTo>
                <a:lnTo>
                  <a:pt x="27289" y="32009"/>
                </a:lnTo>
                <a:lnTo>
                  <a:pt x="27575" y="32009"/>
                </a:lnTo>
                <a:lnTo>
                  <a:pt x="27869" y="31994"/>
                </a:lnTo>
                <a:lnTo>
                  <a:pt x="28163" y="31970"/>
                </a:lnTo>
                <a:lnTo>
                  <a:pt x="28449" y="31939"/>
                </a:lnTo>
                <a:lnTo>
                  <a:pt x="28736" y="31893"/>
                </a:lnTo>
                <a:lnTo>
                  <a:pt x="29022" y="31839"/>
                </a:lnTo>
                <a:lnTo>
                  <a:pt x="29301" y="31769"/>
                </a:lnTo>
                <a:lnTo>
                  <a:pt x="29579" y="31692"/>
                </a:lnTo>
                <a:lnTo>
                  <a:pt x="29858" y="31599"/>
                </a:lnTo>
                <a:lnTo>
                  <a:pt x="30129" y="31498"/>
                </a:lnTo>
                <a:lnTo>
                  <a:pt x="30400" y="31382"/>
                </a:lnTo>
                <a:lnTo>
                  <a:pt x="30670" y="31258"/>
                </a:lnTo>
                <a:lnTo>
                  <a:pt x="30856" y="31158"/>
                </a:lnTo>
                <a:lnTo>
                  <a:pt x="31042" y="31049"/>
                </a:lnTo>
                <a:lnTo>
                  <a:pt x="31228" y="30941"/>
                </a:lnTo>
                <a:lnTo>
                  <a:pt x="31398" y="30825"/>
                </a:lnTo>
                <a:lnTo>
                  <a:pt x="31576" y="30701"/>
                </a:lnTo>
                <a:lnTo>
                  <a:pt x="31738" y="30577"/>
                </a:lnTo>
                <a:lnTo>
                  <a:pt x="31901" y="30454"/>
                </a:lnTo>
                <a:lnTo>
                  <a:pt x="32063" y="30314"/>
                </a:lnTo>
                <a:lnTo>
                  <a:pt x="32211" y="30175"/>
                </a:lnTo>
                <a:lnTo>
                  <a:pt x="32365" y="30036"/>
                </a:lnTo>
                <a:lnTo>
                  <a:pt x="32505" y="29889"/>
                </a:lnTo>
                <a:lnTo>
                  <a:pt x="32644" y="29742"/>
                </a:lnTo>
                <a:lnTo>
                  <a:pt x="32783" y="29587"/>
                </a:lnTo>
                <a:lnTo>
                  <a:pt x="32915" y="29424"/>
                </a:lnTo>
                <a:lnTo>
                  <a:pt x="33039" y="29262"/>
                </a:lnTo>
                <a:lnTo>
                  <a:pt x="33162" y="29099"/>
                </a:lnTo>
                <a:lnTo>
                  <a:pt x="33279" y="28929"/>
                </a:lnTo>
                <a:lnTo>
                  <a:pt x="33395" y="28759"/>
                </a:lnTo>
                <a:lnTo>
                  <a:pt x="33503" y="28581"/>
                </a:lnTo>
                <a:lnTo>
                  <a:pt x="33611" y="28403"/>
                </a:lnTo>
                <a:lnTo>
                  <a:pt x="33712" y="28225"/>
                </a:lnTo>
                <a:lnTo>
                  <a:pt x="33812" y="28039"/>
                </a:lnTo>
                <a:lnTo>
                  <a:pt x="33905" y="27853"/>
                </a:lnTo>
                <a:lnTo>
                  <a:pt x="33990" y="27660"/>
                </a:lnTo>
                <a:lnTo>
                  <a:pt x="34076" y="27466"/>
                </a:lnTo>
                <a:lnTo>
                  <a:pt x="34161" y="27273"/>
                </a:lnTo>
                <a:lnTo>
                  <a:pt x="34308" y="26870"/>
                </a:lnTo>
                <a:lnTo>
                  <a:pt x="34447" y="26468"/>
                </a:lnTo>
                <a:lnTo>
                  <a:pt x="34563" y="26050"/>
                </a:lnTo>
                <a:lnTo>
                  <a:pt x="34672" y="25632"/>
                </a:lnTo>
                <a:lnTo>
                  <a:pt x="34757" y="25206"/>
                </a:lnTo>
                <a:lnTo>
                  <a:pt x="34834" y="24773"/>
                </a:lnTo>
                <a:lnTo>
                  <a:pt x="34896" y="24332"/>
                </a:lnTo>
                <a:lnTo>
                  <a:pt x="34942" y="23891"/>
                </a:lnTo>
                <a:lnTo>
                  <a:pt x="34981" y="23450"/>
                </a:lnTo>
                <a:lnTo>
                  <a:pt x="34997" y="23001"/>
                </a:lnTo>
                <a:lnTo>
                  <a:pt x="35004" y="22552"/>
                </a:lnTo>
                <a:lnTo>
                  <a:pt x="35004" y="22103"/>
                </a:lnTo>
                <a:lnTo>
                  <a:pt x="34981" y="21662"/>
                </a:lnTo>
                <a:lnTo>
                  <a:pt x="34950" y="21213"/>
                </a:lnTo>
                <a:lnTo>
                  <a:pt x="34911" y="20772"/>
                </a:lnTo>
                <a:lnTo>
                  <a:pt x="34857" y="20331"/>
                </a:lnTo>
                <a:lnTo>
                  <a:pt x="34788" y="19890"/>
                </a:lnTo>
                <a:lnTo>
                  <a:pt x="34710" y="19464"/>
                </a:lnTo>
                <a:lnTo>
                  <a:pt x="34625" y="19038"/>
                </a:lnTo>
                <a:lnTo>
                  <a:pt x="34517" y="18566"/>
                </a:lnTo>
                <a:lnTo>
                  <a:pt x="34393" y="18094"/>
                </a:lnTo>
                <a:lnTo>
                  <a:pt x="34269" y="17630"/>
                </a:lnTo>
                <a:lnTo>
                  <a:pt x="34130" y="17173"/>
                </a:lnTo>
                <a:lnTo>
                  <a:pt x="33990" y="16717"/>
                </a:lnTo>
                <a:lnTo>
                  <a:pt x="33836" y="16268"/>
                </a:lnTo>
                <a:lnTo>
                  <a:pt x="33673" y="15827"/>
                </a:lnTo>
                <a:lnTo>
                  <a:pt x="33503" y="15386"/>
                </a:lnTo>
                <a:lnTo>
                  <a:pt x="33333" y="14952"/>
                </a:lnTo>
                <a:lnTo>
                  <a:pt x="33147" y="14527"/>
                </a:lnTo>
                <a:lnTo>
                  <a:pt x="32953" y="14101"/>
                </a:lnTo>
                <a:lnTo>
                  <a:pt x="32752" y="13683"/>
                </a:lnTo>
                <a:lnTo>
                  <a:pt x="32543" y="13273"/>
                </a:lnTo>
                <a:lnTo>
                  <a:pt x="32334" y="12870"/>
                </a:lnTo>
                <a:lnTo>
                  <a:pt x="32110" y="12468"/>
                </a:lnTo>
                <a:lnTo>
                  <a:pt x="31878" y="12073"/>
                </a:lnTo>
                <a:lnTo>
                  <a:pt x="31646" y="11679"/>
                </a:lnTo>
                <a:lnTo>
                  <a:pt x="31398" y="11299"/>
                </a:lnTo>
                <a:lnTo>
                  <a:pt x="31150" y="10920"/>
                </a:lnTo>
                <a:lnTo>
                  <a:pt x="30887" y="10549"/>
                </a:lnTo>
                <a:lnTo>
                  <a:pt x="30624" y="10177"/>
                </a:lnTo>
                <a:lnTo>
                  <a:pt x="30353" y="9814"/>
                </a:lnTo>
                <a:lnTo>
                  <a:pt x="30075" y="9458"/>
                </a:lnTo>
                <a:lnTo>
                  <a:pt x="29788" y="9109"/>
                </a:lnTo>
                <a:lnTo>
                  <a:pt x="29502" y="8769"/>
                </a:lnTo>
                <a:lnTo>
                  <a:pt x="29200" y="8428"/>
                </a:lnTo>
                <a:lnTo>
                  <a:pt x="28898" y="8095"/>
                </a:lnTo>
                <a:lnTo>
                  <a:pt x="28589" y="7770"/>
                </a:lnTo>
                <a:lnTo>
                  <a:pt x="28271" y="7445"/>
                </a:lnTo>
                <a:lnTo>
                  <a:pt x="27954" y="7136"/>
                </a:lnTo>
                <a:lnTo>
                  <a:pt x="27621" y="6826"/>
                </a:lnTo>
                <a:lnTo>
                  <a:pt x="27289" y="6524"/>
                </a:lnTo>
                <a:lnTo>
                  <a:pt x="26948" y="6223"/>
                </a:lnTo>
                <a:lnTo>
                  <a:pt x="26607" y="5936"/>
                </a:lnTo>
                <a:lnTo>
                  <a:pt x="26251" y="5650"/>
                </a:lnTo>
                <a:lnTo>
                  <a:pt x="25895" y="5371"/>
                </a:lnTo>
                <a:lnTo>
                  <a:pt x="25539" y="5100"/>
                </a:lnTo>
                <a:lnTo>
                  <a:pt x="25168" y="4837"/>
                </a:lnTo>
                <a:lnTo>
                  <a:pt x="24797" y="4574"/>
                </a:lnTo>
                <a:lnTo>
                  <a:pt x="24425" y="4327"/>
                </a:lnTo>
                <a:lnTo>
                  <a:pt x="24038" y="4079"/>
                </a:lnTo>
                <a:lnTo>
                  <a:pt x="23651" y="3839"/>
                </a:lnTo>
                <a:lnTo>
                  <a:pt x="23264" y="3607"/>
                </a:lnTo>
                <a:lnTo>
                  <a:pt x="22862" y="3382"/>
                </a:lnTo>
                <a:lnTo>
                  <a:pt x="22467" y="3158"/>
                </a:lnTo>
                <a:lnTo>
                  <a:pt x="22057" y="2941"/>
                </a:lnTo>
                <a:lnTo>
                  <a:pt x="21647" y="2740"/>
                </a:lnTo>
                <a:lnTo>
                  <a:pt x="21237" y="2539"/>
                </a:lnTo>
                <a:lnTo>
                  <a:pt x="20819" y="2345"/>
                </a:lnTo>
                <a:lnTo>
                  <a:pt x="20393" y="2160"/>
                </a:lnTo>
                <a:lnTo>
                  <a:pt x="19967" y="1974"/>
                </a:lnTo>
                <a:lnTo>
                  <a:pt x="19534" y="1804"/>
                </a:lnTo>
                <a:lnTo>
                  <a:pt x="19101" y="1633"/>
                </a:lnTo>
                <a:lnTo>
                  <a:pt x="18667" y="1479"/>
                </a:lnTo>
                <a:lnTo>
                  <a:pt x="18226" y="1324"/>
                </a:lnTo>
                <a:lnTo>
                  <a:pt x="17777" y="1177"/>
                </a:lnTo>
                <a:lnTo>
                  <a:pt x="17328" y="1037"/>
                </a:lnTo>
                <a:lnTo>
                  <a:pt x="16880" y="906"/>
                </a:lnTo>
                <a:lnTo>
                  <a:pt x="16423" y="782"/>
                </a:lnTo>
                <a:lnTo>
                  <a:pt x="15966" y="666"/>
                </a:lnTo>
                <a:lnTo>
                  <a:pt x="15502" y="550"/>
                </a:lnTo>
                <a:lnTo>
                  <a:pt x="15038" y="449"/>
                </a:lnTo>
                <a:lnTo>
                  <a:pt x="14573" y="349"/>
                </a:lnTo>
                <a:lnTo>
                  <a:pt x="14101" y="264"/>
                </a:lnTo>
                <a:lnTo>
                  <a:pt x="13707" y="194"/>
                </a:lnTo>
                <a:lnTo>
                  <a:pt x="13304" y="140"/>
                </a:lnTo>
                <a:lnTo>
                  <a:pt x="12902" y="93"/>
                </a:lnTo>
                <a:lnTo>
                  <a:pt x="12499" y="55"/>
                </a:lnTo>
                <a:lnTo>
                  <a:pt x="12097" y="24"/>
                </a:lnTo>
                <a:lnTo>
                  <a:pt x="11687" y="8"/>
                </a:lnTo>
                <a:lnTo>
                  <a:pt x="11284" y="0"/>
                </a:lnTo>
                <a:close/>
              </a:path>
            </a:pathLst>
          </a:custGeom>
          <a:solidFill>
            <a:schemeClr val="bg1">
              <a:lumMod val="9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1" i="0" u="none" strike="noStrike" cap="none">
              <a:solidFill>
                <a:schemeClr val="bg1">
                  <a:lumMod val="90000"/>
                </a:schemeClr>
              </a:solidFill>
              <a:latin typeface="Montserrat" panose="00000500000000000000" pitchFamily="2" charset="0"/>
              <a:sym typeface="Arial"/>
            </a:endParaRPr>
          </a:p>
        </p:txBody>
      </p:sp>
      <p:sp>
        <p:nvSpPr>
          <p:cNvPr id="17" name="Google Shape;1266;p4">
            <a:extLst>
              <a:ext uri="{FF2B5EF4-FFF2-40B4-BE49-F238E27FC236}">
                <a16:creationId xmlns:a16="http://schemas.microsoft.com/office/drawing/2014/main" id="{BC3B7A55-FB5D-0EA2-997B-FCF5587FEEBE}"/>
              </a:ext>
            </a:extLst>
          </p:cNvPr>
          <p:cNvSpPr/>
          <p:nvPr/>
        </p:nvSpPr>
        <p:spPr>
          <a:xfrm rot="7199725">
            <a:off x="2454730" y="2756932"/>
            <a:ext cx="797375" cy="967523"/>
          </a:xfrm>
          <a:custGeom>
            <a:avLst/>
            <a:gdLst/>
            <a:ahLst/>
            <a:cxnLst/>
            <a:rect l="l" t="t" r="r" b="b"/>
            <a:pathLst>
              <a:path w="35005" h="32010" extrusionOk="0">
                <a:moveTo>
                  <a:pt x="10874" y="0"/>
                </a:moveTo>
                <a:lnTo>
                  <a:pt x="10472" y="16"/>
                </a:lnTo>
                <a:lnTo>
                  <a:pt x="10061" y="39"/>
                </a:lnTo>
                <a:lnTo>
                  <a:pt x="9659" y="70"/>
                </a:lnTo>
                <a:lnTo>
                  <a:pt x="9257" y="117"/>
                </a:lnTo>
                <a:lnTo>
                  <a:pt x="8854" y="178"/>
                </a:lnTo>
                <a:lnTo>
                  <a:pt x="8459" y="240"/>
                </a:lnTo>
                <a:lnTo>
                  <a:pt x="8065" y="318"/>
                </a:lnTo>
                <a:lnTo>
                  <a:pt x="7670" y="411"/>
                </a:lnTo>
                <a:lnTo>
                  <a:pt x="7283" y="511"/>
                </a:lnTo>
                <a:lnTo>
                  <a:pt x="6904" y="627"/>
                </a:lnTo>
                <a:lnTo>
                  <a:pt x="6525" y="751"/>
                </a:lnTo>
                <a:lnTo>
                  <a:pt x="6146" y="883"/>
                </a:lnTo>
                <a:lnTo>
                  <a:pt x="5782" y="1030"/>
                </a:lnTo>
                <a:lnTo>
                  <a:pt x="5418" y="1192"/>
                </a:lnTo>
                <a:lnTo>
                  <a:pt x="5062" y="1363"/>
                </a:lnTo>
                <a:lnTo>
                  <a:pt x="4714" y="1548"/>
                </a:lnTo>
                <a:lnTo>
                  <a:pt x="4373" y="1742"/>
                </a:lnTo>
                <a:lnTo>
                  <a:pt x="4041" y="1958"/>
                </a:lnTo>
                <a:lnTo>
                  <a:pt x="3708" y="2175"/>
                </a:lnTo>
                <a:lnTo>
                  <a:pt x="3390" y="2415"/>
                </a:lnTo>
                <a:lnTo>
                  <a:pt x="3089" y="2663"/>
                </a:lnTo>
                <a:lnTo>
                  <a:pt x="2787" y="2918"/>
                </a:lnTo>
                <a:lnTo>
                  <a:pt x="2500" y="3197"/>
                </a:lnTo>
                <a:lnTo>
                  <a:pt x="2222" y="3483"/>
                </a:lnTo>
                <a:lnTo>
                  <a:pt x="2083" y="3630"/>
                </a:lnTo>
                <a:lnTo>
                  <a:pt x="1951" y="3785"/>
                </a:lnTo>
                <a:lnTo>
                  <a:pt x="1827" y="3940"/>
                </a:lnTo>
                <a:lnTo>
                  <a:pt x="1703" y="4094"/>
                </a:lnTo>
                <a:lnTo>
                  <a:pt x="1587" y="4257"/>
                </a:lnTo>
                <a:lnTo>
                  <a:pt x="1471" y="4427"/>
                </a:lnTo>
                <a:lnTo>
                  <a:pt x="1363" y="4597"/>
                </a:lnTo>
                <a:lnTo>
                  <a:pt x="1254" y="4768"/>
                </a:lnTo>
                <a:lnTo>
                  <a:pt x="1154" y="4938"/>
                </a:lnTo>
                <a:lnTo>
                  <a:pt x="1053" y="5116"/>
                </a:lnTo>
                <a:lnTo>
                  <a:pt x="960" y="5294"/>
                </a:lnTo>
                <a:lnTo>
                  <a:pt x="875" y="5472"/>
                </a:lnTo>
                <a:lnTo>
                  <a:pt x="790" y="5658"/>
                </a:lnTo>
                <a:lnTo>
                  <a:pt x="705" y="5843"/>
                </a:lnTo>
                <a:lnTo>
                  <a:pt x="635" y="6029"/>
                </a:lnTo>
                <a:lnTo>
                  <a:pt x="558" y="6223"/>
                </a:lnTo>
                <a:lnTo>
                  <a:pt x="426" y="6602"/>
                </a:lnTo>
                <a:lnTo>
                  <a:pt x="310" y="6989"/>
                </a:lnTo>
                <a:lnTo>
                  <a:pt x="217" y="7383"/>
                </a:lnTo>
                <a:lnTo>
                  <a:pt x="140" y="7778"/>
                </a:lnTo>
                <a:lnTo>
                  <a:pt x="78" y="8181"/>
                </a:lnTo>
                <a:lnTo>
                  <a:pt x="32" y="8583"/>
                </a:lnTo>
                <a:lnTo>
                  <a:pt x="8" y="8985"/>
                </a:lnTo>
                <a:lnTo>
                  <a:pt x="1" y="9380"/>
                </a:lnTo>
                <a:lnTo>
                  <a:pt x="8" y="9581"/>
                </a:lnTo>
                <a:lnTo>
                  <a:pt x="16" y="9783"/>
                </a:lnTo>
                <a:lnTo>
                  <a:pt x="32" y="9976"/>
                </a:lnTo>
                <a:lnTo>
                  <a:pt x="47" y="10177"/>
                </a:lnTo>
                <a:lnTo>
                  <a:pt x="70" y="10371"/>
                </a:lnTo>
                <a:lnTo>
                  <a:pt x="94" y="10572"/>
                </a:lnTo>
                <a:lnTo>
                  <a:pt x="132" y="10765"/>
                </a:lnTo>
                <a:lnTo>
                  <a:pt x="163" y="10959"/>
                </a:lnTo>
                <a:lnTo>
                  <a:pt x="210" y="11152"/>
                </a:lnTo>
                <a:lnTo>
                  <a:pt x="256" y="11338"/>
                </a:lnTo>
                <a:lnTo>
                  <a:pt x="303" y="11532"/>
                </a:lnTo>
                <a:lnTo>
                  <a:pt x="364" y="11717"/>
                </a:lnTo>
                <a:lnTo>
                  <a:pt x="419" y="11903"/>
                </a:lnTo>
                <a:lnTo>
                  <a:pt x="488" y="12081"/>
                </a:lnTo>
                <a:lnTo>
                  <a:pt x="558" y="12267"/>
                </a:lnTo>
                <a:lnTo>
                  <a:pt x="635" y="12445"/>
                </a:lnTo>
                <a:lnTo>
                  <a:pt x="713" y="12623"/>
                </a:lnTo>
                <a:lnTo>
                  <a:pt x="798" y="12793"/>
                </a:lnTo>
                <a:lnTo>
                  <a:pt x="891" y="12963"/>
                </a:lnTo>
                <a:lnTo>
                  <a:pt x="984" y="13134"/>
                </a:lnTo>
                <a:lnTo>
                  <a:pt x="1084" y="13296"/>
                </a:lnTo>
                <a:lnTo>
                  <a:pt x="1193" y="13459"/>
                </a:lnTo>
                <a:lnTo>
                  <a:pt x="1301" y="13613"/>
                </a:lnTo>
                <a:lnTo>
                  <a:pt x="1417" y="13768"/>
                </a:lnTo>
                <a:lnTo>
                  <a:pt x="1541" y="13923"/>
                </a:lnTo>
                <a:lnTo>
                  <a:pt x="1665" y="14070"/>
                </a:lnTo>
                <a:lnTo>
                  <a:pt x="1796" y="14217"/>
                </a:lnTo>
                <a:lnTo>
                  <a:pt x="1935" y="14356"/>
                </a:lnTo>
                <a:lnTo>
                  <a:pt x="2075" y="14496"/>
                </a:lnTo>
                <a:lnTo>
                  <a:pt x="2222" y="14627"/>
                </a:lnTo>
                <a:lnTo>
                  <a:pt x="2369" y="14751"/>
                </a:lnTo>
                <a:lnTo>
                  <a:pt x="2531" y="14875"/>
                </a:lnTo>
                <a:lnTo>
                  <a:pt x="2678" y="14991"/>
                </a:lnTo>
                <a:lnTo>
                  <a:pt x="2833" y="15092"/>
                </a:lnTo>
                <a:lnTo>
                  <a:pt x="2988" y="15200"/>
                </a:lnTo>
                <a:lnTo>
                  <a:pt x="3143" y="15293"/>
                </a:lnTo>
                <a:lnTo>
                  <a:pt x="3468" y="15479"/>
                </a:lnTo>
                <a:lnTo>
                  <a:pt x="3793" y="15649"/>
                </a:lnTo>
                <a:lnTo>
                  <a:pt x="4126" y="15811"/>
                </a:lnTo>
                <a:lnTo>
                  <a:pt x="4466" y="15958"/>
                </a:lnTo>
                <a:lnTo>
                  <a:pt x="4814" y="16105"/>
                </a:lnTo>
                <a:lnTo>
                  <a:pt x="5163" y="16237"/>
                </a:lnTo>
                <a:lnTo>
                  <a:pt x="5867" y="16500"/>
                </a:lnTo>
                <a:lnTo>
                  <a:pt x="6571" y="16763"/>
                </a:lnTo>
                <a:lnTo>
                  <a:pt x="6927" y="16895"/>
                </a:lnTo>
                <a:lnTo>
                  <a:pt x="7275" y="17034"/>
                </a:lnTo>
                <a:lnTo>
                  <a:pt x="7616" y="17181"/>
                </a:lnTo>
                <a:lnTo>
                  <a:pt x="7956" y="17336"/>
                </a:lnTo>
                <a:lnTo>
                  <a:pt x="8227" y="17460"/>
                </a:lnTo>
                <a:lnTo>
                  <a:pt x="8483" y="17599"/>
                </a:lnTo>
                <a:lnTo>
                  <a:pt x="8746" y="17738"/>
                </a:lnTo>
                <a:lnTo>
                  <a:pt x="9001" y="17885"/>
                </a:lnTo>
                <a:lnTo>
                  <a:pt x="9249" y="18040"/>
                </a:lnTo>
                <a:lnTo>
                  <a:pt x="9497" y="18195"/>
                </a:lnTo>
                <a:lnTo>
                  <a:pt x="9744" y="18357"/>
                </a:lnTo>
                <a:lnTo>
                  <a:pt x="9984" y="18528"/>
                </a:lnTo>
                <a:lnTo>
                  <a:pt x="10224" y="18698"/>
                </a:lnTo>
                <a:lnTo>
                  <a:pt x="10456" y="18876"/>
                </a:lnTo>
                <a:lnTo>
                  <a:pt x="10688" y="19062"/>
                </a:lnTo>
                <a:lnTo>
                  <a:pt x="10920" y="19247"/>
                </a:lnTo>
                <a:lnTo>
                  <a:pt x="11145" y="19433"/>
                </a:lnTo>
                <a:lnTo>
                  <a:pt x="11369" y="19627"/>
                </a:lnTo>
                <a:lnTo>
                  <a:pt x="11803" y="20021"/>
                </a:lnTo>
                <a:lnTo>
                  <a:pt x="12236" y="20439"/>
                </a:lnTo>
                <a:lnTo>
                  <a:pt x="12654" y="20857"/>
                </a:lnTo>
                <a:lnTo>
                  <a:pt x="13064" y="21291"/>
                </a:lnTo>
                <a:lnTo>
                  <a:pt x="13467" y="21724"/>
                </a:lnTo>
                <a:lnTo>
                  <a:pt x="13861" y="22173"/>
                </a:lnTo>
                <a:lnTo>
                  <a:pt x="14256" y="22622"/>
                </a:lnTo>
                <a:lnTo>
                  <a:pt x="14643" y="23078"/>
                </a:lnTo>
                <a:lnTo>
                  <a:pt x="15022" y="23527"/>
                </a:lnTo>
                <a:lnTo>
                  <a:pt x="15781" y="24448"/>
                </a:lnTo>
                <a:lnTo>
                  <a:pt x="16539" y="25361"/>
                </a:lnTo>
                <a:lnTo>
                  <a:pt x="16926" y="25810"/>
                </a:lnTo>
                <a:lnTo>
                  <a:pt x="17313" y="26259"/>
                </a:lnTo>
                <a:lnTo>
                  <a:pt x="17708" y="26708"/>
                </a:lnTo>
                <a:lnTo>
                  <a:pt x="18110" y="27141"/>
                </a:lnTo>
                <a:lnTo>
                  <a:pt x="18520" y="27567"/>
                </a:lnTo>
                <a:lnTo>
                  <a:pt x="18938" y="27985"/>
                </a:lnTo>
                <a:lnTo>
                  <a:pt x="19364" y="28395"/>
                </a:lnTo>
                <a:lnTo>
                  <a:pt x="19805" y="28790"/>
                </a:lnTo>
                <a:lnTo>
                  <a:pt x="20029" y="28983"/>
                </a:lnTo>
                <a:lnTo>
                  <a:pt x="20254" y="29169"/>
                </a:lnTo>
                <a:lnTo>
                  <a:pt x="20486" y="29355"/>
                </a:lnTo>
                <a:lnTo>
                  <a:pt x="20718" y="29540"/>
                </a:lnTo>
                <a:lnTo>
                  <a:pt x="20950" y="29711"/>
                </a:lnTo>
                <a:lnTo>
                  <a:pt x="21190" y="29889"/>
                </a:lnTo>
                <a:lnTo>
                  <a:pt x="21430" y="30051"/>
                </a:lnTo>
                <a:lnTo>
                  <a:pt x="21678" y="30214"/>
                </a:lnTo>
                <a:lnTo>
                  <a:pt x="21933" y="30376"/>
                </a:lnTo>
                <a:lnTo>
                  <a:pt x="22188" y="30531"/>
                </a:lnTo>
                <a:lnTo>
                  <a:pt x="22444" y="30670"/>
                </a:lnTo>
                <a:lnTo>
                  <a:pt x="22715" y="30810"/>
                </a:lnTo>
                <a:lnTo>
                  <a:pt x="22978" y="30949"/>
                </a:lnTo>
                <a:lnTo>
                  <a:pt x="23249" y="31073"/>
                </a:lnTo>
                <a:lnTo>
                  <a:pt x="23527" y="31189"/>
                </a:lnTo>
                <a:lnTo>
                  <a:pt x="23806" y="31305"/>
                </a:lnTo>
                <a:lnTo>
                  <a:pt x="24085" y="31405"/>
                </a:lnTo>
                <a:lnTo>
                  <a:pt x="24371" y="31506"/>
                </a:lnTo>
                <a:lnTo>
                  <a:pt x="24657" y="31599"/>
                </a:lnTo>
                <a:lnTo>
                  <a:pt x="24944" y="31676"/>
                </a:lnTo>
                <a:lnTo>
                  <a:pt x="25238" y="31746"/>
                </a:lnTo>
                <a:lnTo>
                  <a:pt x="25524" y="31816"/>
                </a:lnTo>
                <a:lnTo>
                  <a:pt x="25818" y="31870"/>
                </a:lnTo>
                <a:lnTo>
                  <a:pt x="26112" y="31916"/>
                </a:lnTo>
                <a:lnTo>
                  <a:pt x="26406" y="31955"/>
                </a:lnTo>
                <a:lnTo>
                  <a:pt x="26700" y="31978"/>
                </a:lnTo>
                <a:lnTo>
                  <a:pt x="26994" y="32001"/>
                </a:lnTo>
                <a:lnTo>
                  <a:pt x="27289" y="32009"/>
                </a:lnTo>
                <a:lnTo>
                  <a:pt x="27575" y="32009"/>
                </a:lnTo>
                <a:lnTo>
                  <a:pt x="27869" y="31994"/>
                </a:lnTo>
                <a:lnTo>
                  <a:pt x="28163" y="31970"/>
                </a:lnTo>
                <a:lnTo>
                  <a:pt x="28449" y="31939"/>
                </a:lnTo>
                <a:lnTo>
                  <a:pt x="28736" y="31893"/>
                </a:lnTo>
                <a:lnTo>
                  <a:pt x="29022" y="31839"/>
                </a:lnTo>
                <a:lnTo>
                  <a:pt x="29301" y="31769"/>
                </a:lnTo>
                <a:lnTo>
                  <a:pt x="29579" y="31692"/>
                </a:lnTo>
                <a:lnTo>
                  <a:pt x="29858" y="31599"/>
                </a:lnTo>
                <a:lnTo>
                  <a:pt x="30129" y="31498"/>
                </a:lnTo>
                <a:lnTo>
                  <a:pt x="30400" y="31382"/>
                </a:lnTo>
                <a:lnTo>
                  <a:pt x="30670" y="31258"/>
                </a:lnTo>
                <a:lnTo>
                  <a:pt x="30856" y="31158"/>
                </a:lnTo>
                <a:lnTo>
                  <a:pt x="31042" y="31049"/>
                </a:lnTo>
                <a:lnTo>
                  <a:pt x="31228" y="30941"/>
                </a:lnTo>
                <a:lnTo>
                  <a:pt x="31398" y="30825"/>
                </a:lnTo>
                <a:lnTo>
                  <a:pt x="31576" y="30701"/>
                </a:lnTo>
                <a:lnTo>
                  <a:pt x="31738" y="30577"/>
                </a:lnTo>
                <a:lnTo>
                  <a:pt x="31901" y="30454"/>
                </a:lnTo>
                <a:lnTo>
                  <a:pt x="32063" y="30314"/>
                </a:lnTo>
                <a:lnTo>
                  <a:pt x="32211" y="30175"/>
                </a:lnTo>
                <a:lnTo>
                  <a:pt x="32365" y="30036"/>
                </a:lnTo>
                <a:lnTo>
                  <a:pt x="32505" y="29889"/>
                </a:lnTo>
                <a:lnTo>
                  <a:pt x="32644" y="29742"/>
                </a:lnTo>
                <a:lnTo>
                  <a:pt x="32783" y="29587"/>
                </a:lnTo>
                <a:lnTo>
                  <a:pt x="32915" y="29424"/>
                </a:lnTo>
                <a:lnTo>
                  <a:pt x="33039" y="29262"/>
                </a:lnTo>
                <a:lnTo>
                  <a:pt x="33162" y="29099"/>
                </a:lnTo>
                <a:lnTo>
                  <a:pt x="33279" y="28929"/>
                </a:lnTo>
                <a:lnTo>
                  <a:pt x="33395" y="28759"/>
                </a:lnTo>
                <a:lnTo>
                  <a:pt x="33503" y="28581"/>
                </a:lnTo>
                <a:lnTo>
                  <a:pt x="33611" y="28403"/>
                </a:lnTo>
                <a:lnTo>
                  <a:pt x="33712" y="28225"/>
                </a:lnTo>
                <a:lnTo>
                  <a:pt x="33812" y="28039"/>
                </a:lnTo>
                <a:lnTo>
                  <a:pt x="33905" y="27853"/>
                </a:lnTo>
                <a:lnTo>
                  <a:pt x="33990" y="27660"/>
                </a:lnTo>
                <a:lnTo>
                  <a:pt x="34076" y="27466"/>
                </a:lnTo>
                <a:lnTo>
                  <a:pt x="34161" y="27273"/>
                </a:lnTo>
                <a:lnTo>
                  <a:pt x="34308" y="26870"/>
                </a:lnTo>
                <a:lnTo>
                  <a:pt x="34447" y="26468"/>
                </a:lnTo>
                <a:lnTo>
                  <a:pt x="34563" y="26050"/>
                </a:lnTo>
                <a:lnTo>
                  <a:pt x="34672" y="25632"/>
                </a:lnTo>
                <a:lnTo>
                  <a:pt x="34757" y="25206"/>
                </a:lnTo>
                <a:lnTo>
                  <a:pt x="34834" y="24773"/>
                </a:lnTo>
                <a:lnTo>
                  <a:pt x="34896" y="24332"/>
                </a:lnTo>
                <a:lnTo>
                  <a:pt x="34942" y="23891"/>
                </a:lnTo>
                <a:lnTo>
                  <a:pt x="34981" y="23450"/>
                </a:lnTo>
                <a:lnTo>
                  <a:pt x="34997" y="23001"/>
                </a:lnTo>
                <a:lnTo>
                  <a:pt x="35004" y="22552"/>
                </a:lnTo>
                <a:lnTo>
                  <a:pt x="35004" y="22103"/>
                </a:lnTo>
                <a:lnTo>
                  <a:pt x="34981" y="21662"/>
                </a:lnTo>
                <a:lnTo>
                  <a:pt x="34950" y="21213"/>
                </a:lnTo>
                <a:lnTo>
                  <a:pt x="34911" y="20772"/>
                </a:lnTo>
                <a:lnTo>
                  <a:pt x="34857" y="20331"/>
                </a:lnTo>
                <a:lnTo>
                  <a:pt x="34788" y="19890"/>
                </a:lnTo>
                <a:lnTo>
                  <a:pt x="34710" y="19464"/>
                </a:lnTo>
                <a:lnTo>
                  <a:pt x="34625" y="19038"/>
                </a:lnTo>
                <a:lnTo>
                  <a:pt x="34517" y="18566"/>
                </a:lnTo>
                <a:lnTo>
                  <a:pt x="34393" y="18094"/>
                </a:lnTo>
                <a:lnTo>
                  <a:pt x="34269" y="17630"/>
                </a:lnTo>
                <a:lnTo>
                  <a:pt x="34130" y="17173"/>
                </a:lnTo>
                <a:lnTo>
                  <a:pt x="33990" y="16717"/>
                </a:lnTo>
                <a:lnTo>
                  <a:pt x="33836" y="16268"/>
                </a:lnTo>
                <a:lnTo>
                  <a:pt x="33673" y="15827"/>
                </a:lnTo>
                <a:lnTo>
                  <a:pt x="33503" y="15386"/>
                </a:lnTo>
                <a:lnTo>
                  <a:pt x="33333" y="14952"/>
                </a:lnTo>
                <a:lnTo>
                  <a:pt x="33147" y="14527"/>
                </a:lnTo>
                <a:lnTo>
                  <a:pt x="32953" y="14101"/>
                </a:lnTo>
                <a:lnTo>
                  <a:pt x="32752" y="13683"/>
                </a:lnTo>
                <a:lnTo>
                  <a:pt x="32543" y="13273"/>
                </a:lnTo>
                <a:lnTo>
                  <a:pt x="32334" y="12870"/>
                </a:lnTo>
                <a:lnTo>
                  <a:pt x="32110" y="12468"/>
                </a:lnTo>
                <a:lnTo>
                  <a:pt x="31878" y="12073"/>
                </a:lnTo>
                <a:lnTo>
                  <a:pt x="31646" y="11679"/>
                </a:lnTo>
                <a:lnTo>
                  <a:pt x="31398" y="11299"/>
                </a:lnTo>
                <a:lnTo>
                  <a:pt x="31150" y="10920"/>
                </a:lnTo>
                <a:lnTo>
                  <a:pt x="30887" y="10549"/>
                </a:lnTo>
                <a:lnTo>
                  <a:pt x="30624" y="10177"/>
                </a:lnTo>
                <a:lnTo>
                  <a:pt x="30353" y="9814"/>
                </a:lnTo>
                <a:lnTo>
                  <a:pt x="30075" y="9458"/>
                </a:lnTo>
                <a:lnTo>
                  <a:pt x="29788" y="9109"/>
                </a:lnTo>
                <a:lnTo>
                  <a:pt x="29502" y="8769"/>
                </a:lnTo>
                <a:lnTo>
                  <a:pt x="29200" y="8428"/>
                </a:lnTo>
                <a:lnTo>
                  <a:pt x="28898" y="8095"/>
                </a:lnTo>
                <a:lnTo>
                  <a:pt x="28589" y="7770"/>
                </a:lnTo>
                <a:lnTo>
                  <a:pt x="28271" y="7445"/>
                </a:lnTo>
                <a:lnTo>
                  <a:pt x="27954" y="7136"/>
                </a:lnTo>
                <a:lnTo>
                  <a:pt x="27621" y="6826"/>
                </a:lnTo>
                <a:lnTo>
                  <a:pt x="27289" y="6524"/>
                </a:lnTo>
                <a:lnTo>
                  <a:pt x="26948" y="6223"/>
                </a:lnTo>
                <a:lnTo>
                  <a:pt x="26607" y="5936"/>
                </a:lnTo>
                <a:lnTo>
                  <a:pt x="26251" y="5650"/>
                </a:lnTo>
                <a:lnTo>
                  <a:pt x="25895" y="5371"/>
                </a:lnTo>
                <a:lnTo>
                  <a:pt x="25539" y="5100"/>
                </a:lnTo>
                <a:lnTo>
                  <a:pt x="25168" y="4837"/>
                </a:lnTo>
                <a:lnTo>
                  <a:pt x="24797" y="4574"/>
                </a:lnTo>
                <a:lnTo>
                  <a:pt x="24425" y="4327"/>
                </a:lnTo>
                <a:lnTo>
                  <a:pt x="24038" y="4079"/>
                </a:lnTo>
                <a:lnTo>
                  <a:pt x="23651" y="3839"/>
                </a:lnTo>
                <a:lnTo>
                  <a:pt x="23264" y="3607"/>
                </a:lnTo>
                <a:lnTo>
                  <a:pt x="22862" y="3382"/>
                </a:lnTo>
                <a:lnTo>
                  <a:pt x="22467" y="3158"/>
                </a:lnTo>
                <a:lnTo>
                  <a:pt x="22057" y="2941"/>
                </a:lnTo>
                <a:lnTo>
                  <a:pt x="21647" y="2740"/>
                </a:lnTo>
                <a:lnTo>
                  <a:pt x="21237" y="2539"/>
                </a:lnTo>
                <a:lnTo>
                  <a:pt x="20819" y="2345"/>
                </a:lnTo>
                <a:lnTo>
                  <a:pt x="20393" y="2160"/>
                </a:lnTo>
                <a:lnTo>
                  <a:pt x="19967" y="1974"/>
                </a:lnTo>
                <a:lnTo>
                  <a:pt x="19534" y="1804"/>
                </a:lnTo>
                <a:lnTo>
                  <a:pt x="19101" y="1633"/>
                </a:lnTo>
                <a:lnTo>
                  <a:pt x="18667" y="1479"/>
                </a:lnTo>
                <a:lnTo>
                  <a:pt x="18226" y="1324"/>
                </a:lnTo>
                <a:lnTo>
                  <a:pt x="17777" y="1177"/>
                </a:lnTo>
                <a:lnTo>
                  <a:pt x="17328" y="1037"/>
                </a:lnTo>
                <a:lnTo>
                  <a:pt x="16880" y="906"/>
                </a:lnTo>
                <a:lnTo>
                  <a:pt x="16423" y="782"/>
                </a:lnTo>
                <a:lnTo>
                  <a:pt x="15966" y="666"/>
                </a:lnTo>
                <a:lnTo>
                  <a:pt x="15502" y="550"/>
                </a:lnTo>
                <a:lnTo>
                  <a:pt x="15038" y="449"/>
                </a:lnTo>
                <a:lnTo>
                  <a:pt x="14573" y="349"/>
                </a:lnTo>
                <a:lnTo>
                  <a:pt x="14101" y="264"/>
                </a:lnTo>
                <a:lnTo>
                  <a:pt x="13707" y="194"/>
                </a:lnTo>
                <a:lnTo>
                  <a:pt x="13304" y="140"/>
                </a:lnTo>
                <a:lnTo>
                  <a:pt x="12902" y="93"/>
                </a:lnTo>
                <a:lnTo>
                  <a:pt x="12499" y="55"/>
                </a:lnTo>
                <a:lnTo>
                  <a:pt x="12097" y="24"/>
                </a:lnTo>
                <a:lnTo>
                  <a:pt x="11687" y="8"/>
                </a:lnTo>
                <a:lnTo>
                  <a:pt x="11284" y="0"/>
                </a:lnTo>
                <a:close/>
              </a:path>
            </a:pathLst>
          </a:custGeom>
          <a:solidFill>
            <a:schemeClr val="bg1">
              <a:lumMod val="9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1" i="0" u="none" strike="noStrike" cap="none">
              <a:solidFill>
                <a:schemeClr val="bg1">
                  <a:lumMod val="90000"/>
                </a:schemeClr>
              </a:solidFill>
              <a:latin typeface="Montserrat" panose="00000500000000000000" pitchFamily="2" charset="0"/>
              <a:sym typeface="Arial"/>
            </a:endParaRPr>
          </a:p>
        </p:txBody>
      </p:sp>
      <p:sp>
        <p:nvSpPr>
          <p:cNvPr id="15" name="Google Shape;1266;p4">
            <a:extLst>
              <a:ext uri="{FF2B5EF4-FFF2-40B4-BE49-F238E27FC236}">
                <a16:creationId xmlns:a16="http://schemas.microsoft.com/office/drawing/2014/main" id="{1F1BD7CC-4D45-51CF-A8DB-D68B44EF4C2F}"/>
              </a:ext>
            </a:extLst>
          </p:cNvPr>
          <p:cNvSpPr/>
          <p:nvPr/>
        </p:nvSpPr>
        <p:spPr>
          <a:xfrm rot="7199725">
            <a:off x="7065939" y="811234"/>
            <a:ext cx="797375" cy="967523"/>
          </a:xfrm>
          <a:custGeom>
            <a:avLst/>
            <a:gdLst/>
            <a:ahLst/>
            <a:cxnLst/>
            <a:rect l="l" t="t" r="r" b="b"/>
            <a:pathLst>
              <a:path w="35005" h="32010" extrusionOk="0">
                <a:moveTo>
                  <a:pt x="10874" y="0"/>
                </a:moveTo>
                <a:lnTo>
                  <a:pt x="10472" y="16"/>
                </a:lnTo>
                <a:lnTo>
                  <a:pt x="10061" y="39"/>
                </a:lnTo>
                <a:lnTo>
                  <a:pt x="9659" y="70"/>
                </a:lnTo>
                <a:lnTo>
                  <a:pt x="9257" y="117"/>
                </a:lnTo>
                <a:lnTo>
                  <a:pt x="8854" y="178"/>
                </a:lnTo>
                <a:lnTo>
                  <a:pt x="8459" y="240"/>
                </a:lnTo>
                <a:lnTo>
                  <a:pt x="8065" y="318"/>
                </a:lnTo>
                <a:lnTo>
                  <a:pt x="7670" y="411"/>
                </a:lnTo>
                <a:lnTo>
                  <a:pt x="7283" y="511"/>
                </a:lnTo>
                <a:lnTo>
                  <a:pt x="6904" y="627"/>
                </a:lnTo>
                <a:lnTo>
                  <a:pt x="6525" y="751"/>
                </a:lnTo>
                <a:lnTo>
                  <a:pt x="6146" y="883"/>
                </a:lnTo>
                <a:lnTo>
                  <a:pt x="5782" y="1030"/>
                </a:lnTo>
                <a:lnTo>
                  <a:pt x="5418" y="1192"/>
                </a:lnTo>
                <a:lnTo>
                  <a:pt x="5062" y="1363"/>
                </a:lnTo>
                <a:lnTo>
                  <a:pt x="4714" y="1548"/>
                </a:lnTo>
                <a:lnTo>
                  <a:pt x="4373" y="1742"/>
                </a:lnTo>
                <a:lnTo>
                  <a:pt x="4041" y="1958"/>
                </a:lnTo>
                <a:lnTo>
                  <a:pt x="3708" y="2175"/>
                </a:lnTo>
                <a:lnTo>
                  <a:pt x="3390" y="2415"/>
                </a:lnTo>
                <a:lnTo>
                  <a:pt x="3089" y="2663"/>
                </a:lnTo>
                <a:lnTo>
                  <a:pt x="2787" y="2918"/>
                </a:lnTo>
                <a:lnTo>
                  <a:pt x="2500" y="3197"/>
                </a:lnTo>
                <a:lnTo>
                  <a:pt x="2222" y="3483"/>
                </a:lnTo>
                <a:lnTo>
                  <a:pt x="2083" y="3630"/>
                </a:lnTo>
                <a:lnTo>
                  <a:pt x="1951" y="3785"/>
                </a:lnTo>
                <a:lnTo>
                  <a:pt x="1827" y="3940"/>
                </a:lnTo>
                <a:lnTo>
                  <a:pt x="1703" y="4094"/>
                </a:lnTo>
                <a:lnTo>
                  <a:pt x="1587" y="4257"/>
                </a:lnTo>
                <a:lnTo>
                  <a:pt x="1471" y="4427"/>
                </a:lnTo>
                <a:lnTo>
                  <a:pt x="1363" y="4597"/>
                </a:lnTo>
                <a:lnTo>
                  <a:pt x="1254" y="4768"/>
                </a:lnTo>
                <a:lnTo>
                  <a:pt x="1154" y="4938"/>
                </a:lnTo>
                <a:lnTo>
                  <a:pt x="1053" y="5116"/>
                </a:lnTo>
                <a:lnTo>
                  <a:pt x="960" y="5294"/>
                </a:lnTo>
                <a:lnTo>
                  <a:pt x="875" y="5472"/>
                </a:lnTo>
                <a:lnTo>
                  <a:pt x="790" y="5658"/>
                </a:lnTo>
                <a:lnTo>
                  <a:pt x="705" y="5843"/>
                </a:lnTo>
                <a:lnTo>
                  <a:pt x="635" y="6029"/>
                </a:lnTo>
                <a:lnTo>
                  <a:pt x="558" y="6223"/>
                </a:lnTo>
                <a:lnTo>
                  <a:pt x="426" y="6602"/>
                </a:lnTo>
                <a:lnTo>
                  <a:pt x="310" y="6989"/>
                </a:lnTo>
                <a:lnTo>
                  <a:pt x="217" y="7383"/>
                </a:lnTo>
                <a:lnTo>
                  <a:pt x="140" y="7778"/>
                </a:lnTo>
                <a:lnTo>
                  <a:pt x="78" y="8181"/>
                </a:lnTo>
                <a:lnTo>
                  <a:pt x="32" y="8583"/>
                </a:lnTo>
                <a:lnTo>
                  <a:pt x="8" y="8985"/>
                </a:lnTo>
                <a:lnTo>
                  <a:pt x="1" y="9380"/>
                </a:lnTo>
                <a:lnTo>
                  <a:pt x="8" y="9581"/>
                </a:lnTo>
                <a:lnTo>
                  <a:pt x="16" y="9783"/>
                </a:lnTo>
                <a:lnTo>
                  <a:pt x="32" y="9976"/>
                </a:lnTo>
                <a:lnTo>
                  <a:pt x="47" y="10177"/>
                </a:lnTo>
                <a:lnTo>
                  <a:pt x="70" y="10371"/>
                </a:lnTo>
                <a:lnTo>
                  <a:pt x="94" y="10572"/>
                </a:lnTo>
                <a:lnTo>
                  <a:pt x="132" y="10765"/>
                </a:lnTo>
                <a:lnTo>
                  <a:pt x="163" y="10959"/>
                </a:lnTo>
                <a:lnTo>
                  <a:pt x="210" y="11152"/>
                </a:lnTo>
                <a:lnTo>
                  <a:pt x="256" y="11338"/>
                </a:lnTo>
                <a:lnTo>
                  <a:pt x="303" y="11532"/>
                </a:lnTo>
                <a:lnTo>
                  <a:pt x="364" y="11717"/>
                </a:lnTo>
                <a:lnTo>
                  <a:pt x="419" y="11903"/>
                </a:lnTo>
                <a:lnTo>
                  <a:pt x="488" y="12081"/>
                </a:lnTo>
                <a:lnTo>
                  <a:pt x="558" y="12267"/>
                </a:lnTo>
                <a:lnTo>
                  <a:pt x="635" y="12445"/>
                </a:lnTo>
                <a:lnTo>
                  <a:pt x="713" y="12623"/>
                </a:lnTo>
                <a:lnTo>
                  <a:pt x="798" y="12793"/>
                </a:lnTo>
                <a:lnTo>
                  <a:pt x="891" y="12963"/>
                </a:lnTo>
                <a:lnTo>
                  <a:pt x="984" y="13134"/>
                </a:lnTo>
                <a:lnTo>
                  <a:pt x="1084" y="13296"/>
                </a:lnTo>
                <a:lnTo>
                  <a:pt x="1193" y="13459"/>
                </a:lnTo>
                <a:lnTo>
                  <a:pt x="1301" y="13613"/>
                </a:lnTo>
                <a:lnTo>
                  <a:pt x="1417" y="13768"/>
                </a:lnTo>
                <a:lnTo>
                  <a:pt x="1541" y="13923"/>
                </a:lnTo>
                <a:lnTo>
                  <a:pt x="1665" y="14070"/>
                </a:lnTo>
                <a:lnTo>
                  <a:pt x="1796" y="14217"/>
                </a:lnTo>
                <a:lnTo>
                  <a:pt x="1935" y="14356"/>
                </a:lnTo>
                <a:lnTo>
                  <a:pt x="2075" y="14496"/>
                </a:lnTo>
                <a:lnTo>
                  <a:pt x="2222" y="14627"/>
                </a:lnTo>
                <a:lnTo>
                  <a:pt x="2369" y="14751"/>
                </a:lnTo>
                <a:lnTo>
                  <a:pt x="2531" y="14875"/>
                </a:lnTo>
                <a:lnTo>
                  <a:pt x="2678" y="14991"/>
                </a:lnTo>
                <a:lnTo>
                  <a:pt x="2833" y="15092"/>
                </a:lnTo>
                <a:lnTo>
                  <a:pt x="2988" y="15200"/>
                </a:lnTo>
                <a:lnTo>
                  <a:pt x="3143" y="15293"/>
                </a:lnTo>
                <a:lnTo>
                  <a:pt x="3468" y="15479"/>
                </a:lnTo>
                <a:lnTo>
                  <a:pt x="3793" y="15649"/>
                </a:lnTo>
                <a:lnTo>
                  <a:pt x="4126" y="15811"/>
                </a:lnTo>
                <a:lnTo>
                  <a:pt x="4466" y="15958"/>
                </a:lnTo>
                <a:lnTo>
                  <a:pt x="4814" y="16105"/>
                </a:lnTo>
                <a:lnTo>
                  <a:pt x="5163" y="16237"/>
                </a:lnTo>
                <a:lnTo>
                  <a:pt x="5867" y="16500"/>
                </a:lnTo>
                <a:lnTo>
                  <a:pt x="6571" y="16763"/>
                </a:lnTo>
                <a:lnTo>
                  <a:pt x="6927" y="16895"/>
                </a:lnTo>
                <a:lnTo>
                  <a:pt x="7275" y="17034"/>
                </a:lnTo>
                <a:lnTo>
                  <a:pt x="7616" y="17181"/>
                </a:lnTo>
                <a:lnTo>
                  <a:pt x="7956" y="17336"/>
                </a:lnTo>
                <a:lnTo>
                  <a:pt x="8227" y="17460"/>
                </a:lnTo>
                <a:lnTo>
                  <a:pt x="8483" y="17599"/>
                </a:lnTo>
                <a:lnTo>
                  <a:pt x="8746" y="17738"/>
                </a:lnTo>
                <a:lnTo>
                  <a:pt x="9001" y="17885"/>
                </a:lnTo>
                <a:lnTo>
                  <a:pt x="9249" y="18040"/>
                </a:lnTo>
                <a:lnTo>
                  <a:pt x="9497" y="18195"/>
                </a:lnTo>
                <a:lnTo>
                  <a:pt x="9744" y="18357"/>
                </a:lnTo>
                <a:lnTo>
                  <a:pt x="9984" y="18528"/>
                </a:lnTo>
                <a:lnTo>
                  <a:pt x="10224" y="18698"/>
                </a:lnTo>
                <a:lnTo>
                  <a:pt x="10456" y="18876"/>
                </a:lnTo>
                <a:lnTo>
                  <a:pt x="10688" y="19062"/>
                </a:lnTo>
                <a:lnTo>
                  <a:pt x="10920" y="19247"/>
                </a:lnTo>
                <a:lnTo>
                  <a:pt x="11145" y="19433"/>
                </a:lnTo>
                <a:lnTo>
                  <a:pt x="11369" y="19627"/>
                </a:lnTo>
                <a:lnTo>
                  <a:pt x="11803" y="20021"/>
                </a:lnTo>
                <a:lnTo>
                  <a:pt x="12236" y="20439"/>
                </a:lnTo>
                <a:lnTo>
                  <a:pt x="12654" y="20857"/>
                </a:lnTo>
                <a:lnTo>
                  <a:pt x="13064" y="21291"/>
                </a:lnTo>
                <a:lnTo>
                  <a:pt x="13467" y="21724"/>
                </a:lnTo>
                <a:lnTo>
                  <a:pt x="13861" y="22173"/>
                </a:lnTo>
                <a:lnTo>
                  <a:pt x="14256" y="22622"/>
                </a:lnTo>
                <a:lnTo>
                  <a:pt x="14643" y="23078"/>
                </a:lnTo>
                <a:lnTo>
                  <a:pt x="15022" y="23527"/>
                </a:lnTo>
                <a:lnTo>
                  <a:pt x="15781" y="24448"/>
                </a:lnTo>
                <a:lnTo>
                  <a:pt x="16539" y="25361"/>
                </a:lnTo>
                <a:lnTo>
                  <a:pt x="16926" y="25810"/>
                </a:lnTo>
                <a:lnTo>
                  <a:pt x="17313" y="26259"/>
                </a:lnTo>
                <a:lnTo>
                  <a:pt x="17708" y="26708"/>
                </a:lnTo>
                <a:lnTo>
                  <a:pt x="18110" y="27141"/>
                </a:lnTo>
                <a:lnTo>
                  <a:pt x="18520" y="27567"/>
                </a:lnTo>
                <a:lnTo>
                  <a:pt x="18938" y="27985"/>
                </a:lnTo>
                <a:lnTo>
                  <a:pt x="19364" y="28395"/>
                </a:lnTo>
                <a:lnTo>
                  <a:pt x="19805" y="28790"/>
                </a:lnTo>
                <a:lnTo>
                  <a:pt x="20029" y="28983"/>
                </a:lnTo>
                <a:lnTo>
                  <a:pt x="20254" y="29169"/>
                </a:lnTo>
                <a:lnTo>
                  <a:pt x="20486" y="29355"/>
                </a:lnTo>
                <a:lnTo>
                  <a:pt x="20718" y="29540"/>
                </a:lnTo>
                <a:lnTo>
                  <a:pt x="20950" y="29711"/>
                </a:lnTo>
                <a:lnTo>
                  <a:pt x="21190" y="29889"/>
                </a:lnTo>
                <a:lnTo>
                  <a:pt x="21430" y="30051"/>
                </a:lnTo>
                <a:lnTo>
                  <a:pt x="21678" y="30214"/>
                </a:lnTo>
                <a:lnTo>
                  <a:pt x="21933" y="30376"/>
                </a:lnTo>
                <a:lnTo>
                  <a:pt x="22188" y="30531"/>
                </a:lnTo>
                <a:lnTo>
                  <a:pt x="22444" y="30670"/>
                </a:lnTo>
                <a:lnTo>
                  <a:pt x="22715" y="30810"/>
                </a:lnTo>
                <a:lnTo>
                  <a:pt x="22978" y="30949"/>
                </a:lnTo>
                <a:lnTo>
                  <a:pt x="23249" y="31073"/>
                </a:lnTo>
                <a:lnTo>
                  <a:pt x="23527" y="31189"/>
                </a:lnTo>
                <a:lnTo>
                  <a:pt x="23806" y="31305"/>
                </a:lnTo>
                <a:lnTo>
                  <a:pt x="24085" y="31405"/>
                </a:lnTo>
                <a:lnTo>
                  <a:pt x="24371" y="31506"/>
                </a:lnTo>
                <a:lnTo>
                  <a:pt x="24657" y="31599"/>
                </a:lnTo>
                <a:lnTo>
                  <a:pt x="24944" y="31676"/>
                </a:lnTo>
                <a:lnTo>
                  <a:pt x="25238" y="31746"/>
                </a:lnTo>
                <a:lnTo>
                  <a:pt x="25524" y="31816"/>
                </a:lnTo>
                <a:lnTo>
                  <a:pt x="25818" y="31870"/>
                </a:lnTo>
                <a:lnTo>
                  <a:pt x="26112" y="31916"/>
                </a:lnTo>
                <a:lnTo>
                  <a:pt x="26406" y="31955"/>
                </a:lnTo>
                <a:lnTo>
                  <a:pt x="26700" y="31978"/>
                </a:lnTo>
                <a:lnTo>
                  <a:pt x="26994" y="32001"/>
                </a:lnTo>
                <a:lnTo>
                  <a:pt x="27289" y="32009"/>
                </a:lnTo>
                <a:lnTo>
                  <a:pt x="27575" y="32009"/>
                </a:lnTo>
                <a:lnTo>
                  <a:pt x="27869" y="31994"/>
                </a:lnTo>
                <a:lnTo>
                  <a:pt x="28163" y="31970"/>
                </a:lnTo>
                <a:lnTo>
                  <a:pt x="28449" y="31939"/>
                </a:lnTo>
                <a:lnTo>
                  <a:pt x="28736" y="31893"/>
                </a:lnTo>
                <a:lnTo>
                  <a:pt x="29022" y="31839"/>
                </a:lnTo>
                <a:lnTo>
                  <a:pt x="29301" y="31769"/>
                </a:lnTo>
                <a:lnTo>
                  <a:pt x="29579" y="31692"/>
                </a:lnTo>
                <a:lnTo>
                  <a:pt x="29858" y="31599"/>
                </a:lnTo>
                <a:lnTo>
                  <a:pt x="30129" y="31498"/>
                </a:lnTo>
                <a:lnTo>
                  <a:pt x="30400" y="31382"/>
                </a:lnTo>
                <a:lnTo>
                  <a:pt x="30670" y="31258"/>
                </a:lnTo>
                <a:lnTo>
                  <a:pt x="30856" y="31158"/>
                </a:lnTo>
                <a:lnTo>
                  <a:pt x="31042" y="31049"/>
                </a:lnTo>
                <a:lnTo>
                  <a:pt x="31228" y="30941"/>
                </a:lnTo>
                <a:lnTo>
                  <a:pt x="31398" y="30825"/>
                </a:lnTo>
                <a:lnTo>
                  <a:pt x="31576" y="30701"/>
                </a:lnTo>
                <a:lnTo>
                  <a:pt x="31738" y="30577"/>
                </a:lnTo>
                <a:lnTo>
                  <a:pt x="31901" y="30454"/>
                </a:lnTo>
                <a:lnTo>
                  <a:pt x="32063" y="30314"/>
                </a:lnTo>
                <a:lnTo>
                  <a:pt x="32211" y="30175"/>
                </a:lnTo>
                <a:lnTo>
                  <a:pt x="32365" y="30036"/>
                </a:lnTo>
                <a:lnTo>
                  <a:pt x="32505" y="29889"/>
                </a:lnTo>
                <a:lnTo>
                  <a:pt x="32644" y="29742"/>
                </a:lnTo>
                <a:lnTo>
                  <a:pt x="32783" y="29587"/>
                </a:lnTo>
                <a:lnTo>
                  <a:pt x="32915" y="29424"/>
                </a:lnTo>
                <a:lnTo>
                  <a:pt x="33039" y="29262"/>
                </a:lnTo>
                <a:lnTo>
                  <a:pt x="33162" y="29099"/>
                </a:lnTo>
                <a:lnTo>
                  <a:pt x="33279" y="28929"/>
                </a:lnTo>
                <a:lnTo>
                  <a:pt x="33395" y="28759"/>
                </a:lnTo>
                <a:lnTo>
                  <a:pt x="33503" y="28581"/>
                </a:lnTo>
                <a:lnTo>
                  <a:pt x="33611" y="28403"/>
                </a:lnTo>
                <a:lnTo>
                  <a:pt x="33712" y="28225"/>
                </a:lnTo>
                <a:lnTo>
                  <a:pt x="33812" y="28039"/>
                </a:lnTo>
                <a:lnTo>
                  <a:pt x="33905" y="27853"/>
                </a:lnTo>
                <a:lnTo>
                  <a:pt x="33990" y="27660"/>
                </a:lnTo>
                <a:lnTo>
                  <a:pt x="34076" y="27466"/>
                </a:lnTo>
                <a:lnTo>
                  <a:pt x="34161" y="27273"/>
                </a:lnTo>
                <a:lnTo>
                  <a:pt x="34308" y="26870"/>
                </a:lnTo>
                <a:lnTo>
                  <a:pt x="34447" y="26468"/>
                </a:lnTo>
                <a:lnTo>
                  <a:pt x="34563" y="26050"/>
                </a:lnTo>
                <a:lnTo>
                  <a:pt x="34672" y="25632"/>
                </a:lnTo>
                <a:lnTo>
                  <a:pt x="34757" y="25206"/>
                </a:lnTo>
                <a:lnTo>
                  <a:pt x="34834" y="24773"/>
                </a:lnTo>
                <a:lnTo>
                  <a:pt x="34896" y="24332"/>
                </a:lnTo>
                <a:lnTo>
                  <a:pt x="34942" y="23891"/>
                </a:lnTo>
                <a:lnTo>
                  <a:pt x="34981" y="23450"/>
                </a:lnTo>
                <a:lnTo>
                  <a:pt x="34997" y="23001"/>
                </a:lnTo>
                <a:lnTo>
                  <a:pt x="35004" y="22552"/>
                </a:lnTo>
                <a:lnTo>
                  <a:pt x="35004" y="22103"/>
                </a:lnTo>
                <a:lnTo>
                  <a:pt x="34981" y="21662"/>
                </a:lnTo>
                <a:lnTo>
                  <a:pt x="34950" y="21213"/>
                </a:lnTo>
                <a:lnTo>
                  <a:pt x="34911" y="20772"/>
                </a:lnTo>
                <a:lnTo>
                  <a:pt x="34857" y="20331"/>
                </a:lnTo>
                <a:lnTo>
                  <a:pt x="34788" y="19890"/>
                </a:lnTo>
                <a:lnTo>
                  <a:pt x="34710" y="19464"/>
                </a:lnTo>
                <a:lnTo>
                  <a:pt x="34625" y="19038"/>
                </a:lnTo>
                <a:lnTo>
                  <a:pt x="34517" y="18566"/>
                </a:lnTo>
                <a:lnTo>
                  <a:pt x="34393" y="18094"/>
                </a:lnTo>
                <a:lnTo>
                  <a:pt x="34269" y="17630"/>
                </a:lnTo>
                <a:lnTo>
                  <a:pt x="34130" y="17173"/>
                </a:lnTo>
                <a:lnTo>
                  <a:pt x="33990" y="16717"/>
                </a:lnTo>
                <a:lnTo>
                  <a:pt x="33836" y="16268"/>
                </a:lnTo>
                <a:lnTo>
                  <a:pt x="33673" y="15827"/>
                </a:lnTo>
                <a:lnTo>
                  <a:pt x="33503" y="15386"/>
                </a:lnTo>
                <a:lnTo>
                  <a:pt x="33333" y="14952"/>
                </a:lnTo>
                <a:lnTo>
                  <a:pt x="33147" y="14527"/>
                </a:lnTo>
                <a:lnTo>
                  <a:pt x="32953" y="14101"/>
                </a:lnTo>
                <a:lnTo>
                  <a:pt x="32752" y="13683"/>
                </a:lnTo>
                <a:lnTo>
                  <a:pt x="32543" y="13273"/>
                </a:lnTo>
                <a:lnTo>
                  <a:pt x="32334" y="12870"/>
                </a:lnTo>
                <a:lnTo>
                  <a:pt x="32110" y="12468"/>
                </a:lnTo>
                <a:lnTo>
                  <a:pt x="31878" y="12073"/>
                </a:lnTo>
                <a:lnTo>
                  <a:pt x="31646" y="11679"/>
                </a:lnTo>
                <a:lnTo>
                  <a:pt x="31398" y="11299"/>
                </a:lnTo>
                <a:lnTo>
                  <a:pt x="31150" y="10920"/>
                </a:lnTo>
                <a:lnTo>
                  <a:pt x="30887" y="10549"/>
                </a:lnTo>
                <a:lnTo>
                  <a:pt x="30624" y="10177"/>
                </a:lnTo>
                <a:lnTo>
                  <a:pt x="30353" y="9814"/>
                </a:lnTo>
                <a:lnTo>
                  <a:pt x="30075" y="9458"/>
                </a:lnTo>
                <a:lnTo>
                  <a:pt x="29788" y="9109"/>
                </a:lnTo>
                <a:lnTo>
                  <a:pt x="29502" y="8769"/>
                </a:lnTo>
                <a:lnTo>
                  <a:pt x="29200" y="8428"/>
                </a:lnTo>
                <a:lnTo>
                  <a:pt x="28898" y="8095"/>
                </a:lnTo>
                <a:lnTo>
                  <a:pt x="28589" y="7770"/>
                </a:lnTo>
                <a:lnTo>
                  <a:pt x="28271" y="7445"/>
                </a:lnTo>
                <a:lnTo>
                  <a:pt x="27954" y="7136"/>
                </a:lnTo>
                <a:lnTo>
                  <a:pt x="27621" y="6826"/>
                </a:lnTo>
                <a:lnTo>
                  <a:pt x="27289" y="6524"/>
                </a:lnTo>
                <a:lnTo>
                  <a:pt x="26948" y="6223"/>
                </a:lnTo>
                <a:lnTo>
                  <a:pt x="26607" y="5936"/>
                </a:lnTo>
                <a:lnTo>
                  <a:pt x="26251" y="5650"/>
                </a:lnTo>
                <a:lnTo>
                  <a:pt x="25895" y="5371"/>
                </a:lnTo>
                <a:lnTo>
                  <a:pt x="25539" y="5100"/>
                </a:lnTo>
                <a:lnTo>
                  <a:pt x="25168" y="4837"/>
                </a:lnTo>
                <a:lnTo>
                  <a:pt x="24797" y="4574"/>
                </a:lnTo>
                <a:lnTo>
                  <a:pt x="24425" y="4327"/>
                </a:lnTo>
                <a:lnTo>
                  <a:pt x="24038" y="4079"/>
                </a:lnTo>
                <a:lnTo>
                  <a:pt x="23651" y="3839"/>
                </a:lnTo>
                <a:lnTo>
                  <a:pt x="23264" y="3607"/>
                </a:lnTo>
                <a:lnTo>
                  <a:pt x="22862" y="3382"/>
                </a:lnTo>
                <a:lnTo>
                  <a:pt x="22467" y="3158"/>
                </a:lnTo>
                <a:lnTo>
                  <a:pt x="22057" y="2941"/>
                </a:lnTo>
                <a:lnTo>
                  <a:pt x="21647" y="2740"/>
                </a:lnTo>
                <a:lnTo>
                  <a:pt x="21237" y="2539"/>
                </a:lnTo>
                <a:lnTo>
                  <a:pt x="20819" y="2345"/>
                </a:lnTo>
                <a:lnTo>
                  <a:pt x="20393" y="2160"/>
                </a:lnTo>
                <a:lnTo>
                  <a:pt x="19967" y="1974"/>
                </a:lnTo>
                <a:lnTo>
                  <a:pt x="19534" y="1804"/>
                </a:lnTo>
                <a:lnTo>
                  <a:pt x="19101" y="1633"/>
                </a:lnTo>
                <a:lnTo>
                  <a:pt x="18667" y="1479"/>
                </a:lnTo>
                <a:lnTo>
                  <a:pt x="18226" y="1324"/>
                </a:lnTo>
                <a:lnTo>
                  <a:pt x="17777" y="1177"/>
                </a:lnTo>
                <a:lnTo>
                  <a:pt x="17328" y="1037"/>
                </a:lnTo>
                <a:lnTo>
                  <a:pt x="16880" y="906"/>
                </a:lnTo>
                <a:lnTo>
                  <a:pt x="16423" y="782"/>
                </a:lnTo>
                <a:lnTo>
                  <a:pt x="15966" y="666"/>
                </a:lnTo>
                <a:lnTo>
                  <a:pt x="15502" y="550"/>
                </a:lnTo>
                <a:lnTo>
                  <a:pt x="15038" y="449"/>
                </a:lnTo>
                <a:lnTo>
                  <a:pt x="14573" y="349"/>
                </a:lnTo>
                <a:lnTo>
                  <a:pt x="14101" y="264"/>
                </a:lnTo>
                <a:lnTo>
                  <a:pt x="13707" y="194"/>
                </a:lnTo>
                <a:lnTo>
                  <a:pt x="13304" y="140"/>
                </a:lnTo>
                <a:lnTo>
                  <a:pt x="12902" y="93"/>
                </a:lnTo>
                <a:lnTo>
                  <a:pt x="12499" y="55"/>
                </a:lnTo>
                <a:lnTo>
                  <a:pt x="12097" y="24"/>
                </a:lnTo>
                <a:lnTo>
                  <a:pt x="11687" y="8"/>
                </a:lnTo>
                <a:lnTo>
                  <a:pt x="11284" y="0"/>
                </a:lnTo>
                <a:close/>
              </a:path>
            </a:pathLst>
          </a:custGeom>
          <a:solidFill>
            <a:schemeClr val="bg1">
              <a:lumMod val="9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1" i="0" u="none" strike="noStrike" cap="none">
              <a:solidFill>
                <a:schemeClr val="bg1">
                  <a:lumMod val="90000"/>
                </a:schemeClr>
              </a:solidFill>
              <a:latin typeface="Montserrat" panose="00000500000000000000" pitchFamily="2" charset="0"/>
              <a:sym typeface="Arial"/>
            </a:endParaRPr>
          </a:p>
        </p:txBody>
      </p:sp>
      <p:sp>
        <p:nvSpPr>
          <p:cNvPr id="12" name="Google Shape;1266;p4">
            <a:extLst>
              <a:ext uri="{FF2B5EF4-FFF2-40B4-BE49-F238E27FC236}">
                <a16:creationId xmlns:a16="http://schemas.microsoft.com/office/drawing/2014/main" id="{290FDB03-63E9-AABD-D539-9D79DD7EC97B}"/>
              </a:ext>
            </a:extLst>
          </p:cNvPr>
          <p:cNvSpPr/>
          <p:nvPr/>
        </p:nvSpPr>
        <p:spPr>
          <a:xfrm rot="7199725">
            <a:off x="1221912" y="811233"/>
            <a:ext cx="797375" cy="967523"/>
          </a:xfrm>
          <a:custGeom>
            <a:avLst/>
            <a:gdLst/>
            <a:ahLst/>
            <a:cxnLst/>
            <a:rect l="l" t="t" r="r" b="b"/>
            <a:pathLst>
              <a:path w="35005" h="32010" extrusionOk="0">
                <a:moveTo>
                  <a:pt x="10874" y="0"/>
                </a:moveTo>
                <a:lnTo>
                  <a:pt x="10472" y="16"/>
                </a:lnTo>
                <a:lnTo>
                  <a:pt x="10061" y="39"/>
                </a:lnTo>
                <a:lnTo>
                  <a:pt x="9659" y="70"/>
                </a:lnTo>
                <a:lnTo>
                  <a:pt x="9257" y="117"/>
                </a:lnTo>
                <a:lnTo>
                  <a:pt x="8854" y="178"/>
                </a:lnTo>
                <a:lnTo>
                  <a:pt x="8459" y="240"/>
                </a:lnTo>
                <a:lnTo>
                  <a:pt x="8065" y="318"/>
                </a:lnTo>
                <a:lnTo>
                  <a:pt x="7670" y="411"/>
                </a:lnTo>
                <a:lnTo>
                  <a:pt x="7283" y="511"/>
                </a:lnTo>
                <a:lnTo>
                  <a:pt x="6904" y="627"/>
                </a:lnTo>
                <a:lnTo>
                  <a:pt x="6525" y="751"/>
                </a:lnTo>
                <a:lnTo>
                  <a:pt x="6146" y="883"/>
                </a:lnTo>
                <a:lnTo>
                  <a:pt x="5782" y="1030"/>
                </a:lnTo>
                <a:lnTo>
                  <a:pt x="5418" y="1192"/>
                </a:lnTo>
                <a:lnTo>
                  <a:pt x="5062" y="1363"/>
                </a:lnTo>
                <a:lnTo>
                  <a:pt x="4714" y="1548"/>
                </a:lnTo>
                <a:lnTo>
                  <a:pt x="4373" y="1742"/>
                </a:lnTo>
                <a:lnTo>
                  <a:pt x="4041" y="1958"/>
                </a:lnTo>
                <a:lnTo>
                  <a:pt x="3708" y="2175"/>
                </a:lnTo>
                <a:lnTo>
                  <a:pt x="3390" y="2415"/>
                </a:lnTo>
                <a:lnTo>
                  <a:pt x="3089" y="2663"/>
                </a:lnTo>
                <a:lnTo>
                  <a:pt x="2787" y="2918"/>
                </a:lnTo>
                <a:lnTo>
                  <a:pt x="2500" y="3197"/>
                </a:lnTo>
                <a:lnTo>
                  <a:pt x="2222" y="3483"/>
                </a:lnTo>
                <a:lnTo>
                  <a:pt x="2083" y="3630"/>
                </a:lnTo>
                <a:lnTo>
                  <a:pt x="1951" y="3785"/>
                </a:lnTo>
                <a:lnTo>
                  <a:pt x="1827" y="3940"/>
                </a:lnTo>
                <a:lnTo>
                  <a:pt x="1703" y="4094"/>
                </a:lnTo>
                <a:lnTo>
                  <a:pt x="1587" y="4257"/>
                </a:lnTo>
                <a:lnTo>
                  <a:pt x="1471" y="4427"/>
                </a:lnTo>
                <a:lnTo>
                  <a:pt x="1363" y="4597"/>
                </a:lnTo>
                <a:lnTo>
                  <a:pt x="1254" y="4768"/>
                </a:lnTo>
                <a:lnTo>
                  <a:pt x="1154" y="4938"/>
                </a:lnTo>
                <a:lnTo>
                  <a:pt x="1053" y="5116"/>
                </a:lnTo>
                <a:lnTo>
                  <a:pt x="960" y="5294"/>
                </a:lnTo>
                <a:lnTo>
                  <a:pt x="875" y="5472"/>
                </a:lnTo>
                <a:lnTo>
                  <a:pt x="790" y="5658"/>
                </a:lnTo>
                <a:lnTo>
                  <a:pt x="705" y="5843"/>
                </a:lnTo>
                <a:lnTo>
                  <a:pt x="635" y="6029"/>
                </a:lnTo>
                <a:lnTo>
                  <a:pt x="558" y="6223"/>
                </a:lnTo>
                <a:lnTo>
                  <a:pt x="426" y="6602"/>
                </a:lnTo>
                <a:lnTo>
                  <a:pt x="310" y="6989"/>
                </a:lnTo>
                <a:lnTo>
                  <a:pt x="217" y="7383"/>
                </a:lnTo>
                <a:lnTo>
                  <a:pt x="140" y="7778"/>
                </a:lnTo>
                <a:lnTo>
                  <a:pt x="78" y="8181"/>
                </a:lnTo>
                <a:lnTo>
                  <a:pt x="32" y="8583"/>
                </a:lnTo>
                <a:lnTo>
                  <a:pt x="8" y="8985"/>
                </a:lnTo>
                <a:lnTo>
                  <a:pt x="1" y="9380"/>
                </a:lnTo>
                <a:lnTo>
                  <a:pt x="8" y="9581"/>
                </a:lnTo>
                <a:lnTo>
                  <a:pt x="16" y="9783"/>
                </a:lnTo>
                <a:lnTo>
                  <a:pt x="32" y="9976"/>
                </a:lnTo>
                <a:lnTo>
                  <a:pt x="47" y="10177"/>
                </a:lnTo>
                <a:lnTo>
                  <a:pt x="70" y="10371"/>
                </a:lnTo>
                <a:lnTo>
                  <a:pt x="94" y="10572"/>
                </a:lnTo>
                <a:lnTo>
                  <a:pt x="132" y="10765"/>
                </a:lnTo>
                <a:lnTo>
                  <a:pt x="163" y="10959"/>
                </a:lnTo>
                <a:lnTo>
                  <a:pt x="210" y="11152"/>
                </a:lnTo>
                <a:lnTo>
                  <a:pt x="256" y="11338"/>
                </a:lnTo>
                <a:lnTo>
                  <a:pt x="303" y="11532"/>
                </a:lnTo>
                <a:lnTo>
                  <a:pt x="364" y="11717"/>
                </a:lnTo>
                <a:lnTo>
                  <a:pt x="419" y="11903"/>
                </a:lnTo>
                <a:lnTo>
                  <a:pt x="488" y="12081"/>
                </a:lnTo>
                <a:lnTo>
                  <a:pt x="558" y="12267"/>
                </a:lnTo>
                <a:lnTo>
                  <a:pt x="635" y="12445"/>
                </a:lnTo>
                <a:lnTo>
                  <a:pt x="713" y="12623"/>
                </a:lnTo>
                <a:lnTo>
                  <a:pt x="798" y="12793"/>
                </a:lnTo>
                <a:lnTo>
                  <a:pt x="891" y="12963"/>
                </a:lnTo>
                <a:lnTo>
                  <a:pt x="984" y="13134"/>
                </a:lnTo>
                <a:lnTo>
                  <a:pt x="1084" y="13296"/>
                </a:lnTo>
                <a:lnTo>
                  <a:pt x="1193" y="13459"/>
                </a:lnTo>
                <a:lnTo>
                  <a:pt x="1301" y="13613"/>
                </a:lnTo>
                <a:lnTo>
                  <a:pt x="1417" y="13768"/>
                </a:lnTo>
                <a:lnTo>
                  <a:pt x="1541" y="13923"/>
                </a:lnTo>
                <a:lnTo>
                  <a:pt x="1665" y="14070"/>
                </a:lnTo>
                <a:lnTo>
                  <a:pt x="1796" y="14217"/>
                </a:lnTo>
                <a:lnTo>
                  <a:pt x="1935" y="14356"/>
                </a:lnTo>
                <a:lnTo>
                  <a:pt x="2075" y="14496"/>
                </a:lnTo>
                <a:lnTo>
                  <a:pt x="2222" y="14627"/>
                </a:lnTo>
                <a:lnTo>
                  <a:pt x="2369" y="14751"/>
                </a:lnTo>
                <a:lnTo>
                  <a:pt x="2531" y="14875"/>
                </a:lnTo>
                <a:lnTo>
                  <a:pt x="2678" y="14991"/>
                </a:lnTo>
                <a:lnTo>
                  <a:pt x="2833" y="15092"/>
                </a:lnTo>
                <a:lnTo>
                  <a:pt x="2988" y="15200"/>
                </a:lnTo>
                <a:lnTo>
                  <a:pt x="3143" y="15293"/>
                </a:lnTo>
                <a:lnTo>
                  <a:pt x="3468" y="15479"/>
                </a:lnTo>
                <a:lnTo>
                  <a:pt x="3793" y="15649"/>
                </a:lnTo>
                <a:lnTo>
                  <a:pt x="4126" y="15811"/>
                </a:lnTo>
                <a:lnTo>
                  <a:pt x="4466" y="15958"/>
                </a:lnTo>
                <a:lnTo>
                  <a:pt x="4814" y="16105"/>
                </a:lnTo>
                <a:lnTo>
                  <a:pt x="5163" y="16237"/>
                </a:lnTo>
                <a:lnTo>
                  <a:pt x="5867" y="16500"/>
                </a:lnTo>
                <a:lnTo>
                  <a:pt x="6571" y="16763"/>
                </a:lnTo>
                <a:lnTo>
                  <a:pt x="6927" y="16895"/>
                </a:lnTo>
                <a:lnTo>
                  <a:pt x="7275" y="17034"/>
                </a:lnTo>
                <a:lnTo>
                  <a:pt x="7616" y="17181"/>
                </a:lnTo>
                <a:lnTo>
                  <a:pt x="7956" y="17336"/>
                </a:lnTo>
                <a:lnTo>
                  <a:pt x="8227" y="17460"/>
                </a:lnTo>
                <a:lnTo>
                  <a:pt x="8483" y="17599"/>
                </a:lnTo>
                <a:lnTo>
                  <a:pt x="8746" y="17738"/>
                </a:lnTo>
                <a:lnTo>
                  <a:pt x="9001" y="17885"/>
                </a:lnTo>
                <a:lnTo>
                  <a:pt x="9249" y="18040"/>
                </a:lnTo>
                <a:lnTo>
                  <a:pt x="9497" y="18195"/>
                </a:lnTo>
                <a:lnTo>
                  <a:pt x="9744" y="18357"/>
                </a:lnTo>
                <a:lnTo>
                  <a:pt x="9984" y="18528"/>
                </a:lnTo>
                <a:lnTo>
                  <a:pt x="10224" y="18698"/>
                </a:lnTo>
                <a:lnTo>
                  <a:pt x="10456" y="18876"/>
                </a:lnTo>
                <a:lnTo>
                  <a:pt x="10688" y="19062"/>
                </a:lnTo>
                <a:lnTo>
                  <a:pt x="10920" y="19247"/>
                </a:lnTo>
                <a:lnTo>
                  <a:pt x="11145" y="19433"/>
                </a:lnTo>
                <a:lnTo>
                  <a:pt x="11369" y="19627"/>
                </a:lnTo>
                <a:lnTo>
                  <a:pt x="11803" y="20021"/>
                </a:lnTo>
                <a:lnTo>
                  <a:pt x="12236" y="20439"/>
                </a:lnTo>
                <a:lnTo>
                  <a:pt x="12654" y="20857"/>
                </a:lnTo>
                <a:lnTo>
                  <a:pt x="13064" y="21291"/>
                </a:lnTo>
                <a:lnTo>
                  <a:pt x="13467" y="21724"/>
                </a:lnTo>
                <a:lnTo>
                  <a:pt x="13861" y="22173"/>
                </a:lnTo>
                <a:lnTo>
                  <a:pt x="14256" y="22622"/>
                </a:lnTo>
                <a:lnTo>
                  <a:pt x="14643" y="23078"/>
                </a:lnTo>
                <a:lnTo>
                  <a:pt x="15022" y="23527"/>
                </a:lnTo>
                <a:lnTo>
                  <a:pt x="15781" y="24448"/>
                </a:lnTo>
                <a:lnTo>
                  <a:pt x="16539" y="25361"/>
                </a:lnTo>
                <a:lnTo>
                  <a:pt x="16926" y="25810"/>
                </a:lnTo>
                <a:lnTo>
                  <a:pt x="17313" y="26259"/>
                </a:lnTo>
                <a:lnTo>
                  <a:pt x="17708" y="26708"/>
                </a:lnTo>
                <a:lnTo>
                  <a:pt x="18110" y="27141"/>
                </a:lnTo>
                <a:lnTo>
                  <a:pt x="18520" y="27567"/>
                </a:lnTo>
                <a:lnTo>
                  <a:pt x="18938" y="27985"/>
                </a:lnTo>
                <a:lnTo>
                  <a:pt x="19364" y="28395"/>
                </a:lnTo>
                <a:lnTo>
                  <a:pt x="19805" y="28790"/>
                </a:lnTo>
                <a:lnTo>
                  <a:pt x="20029" y="28983"/>
                </a:lnTo>
                <a:lnTo>
                  <a:pt x="20254" y="29169"/>
                </a:lnTo>
                <a:lnTo>
                  <a:pt x="20486" y="29355"/>
                </a:lnTo>
                <a:lnTo>
                  <a:pt x="20718" y="29540"/>
                </a:lnTo>
                <a:lnTo>
                  <a:pt x="20950" y="29711"/>
                </a:lnTo>
                <a:lnTo>
                  <a:pt x="21190" y="29889"/>
                </a:lnTo>
                <a:lnTo>
                  <a:pt x="21430" y="30051"/>
                </a:lnTo>
                <a:lnTo>
                  <a:pt x="21678" y="30214"/>
                </a:lnTo>
                <a:lnTo>
                  <a:pt x="21933" y="30376"/>
                </a:lnTo>
                <a:lnTo>
                  <a:pt x="22188" y="30531"/>
                </a:lnTo>
                <a:lnTo>
                  <a:pt x="22444" y="30670"/>
                </a:lnTo>
                <a:lnTo>
                  <a:pt x="22715" y="30810"/>
                </a:lnTo>
                <a:lnTo>
                  <a:pt x="22978" y="30949"/>
                </a:lnTo>
                <a:lnTo>
                  <a:pt x="23249" y="31073"/>
                </a:lnTo>
                <a:lnTo>
                  <a:pt x="23527" y="31189"/>
                </a:lnTo>
                <a:lnTo>
                  <a:pt x="23806" y="31305"/>
                </a:lnTo>
                <a:lnTo>
                  <a:pt x="24085" y="31405"/>
                </a:lnTo>
                <a:lnTo>
                  <a:pt x="24371" y="31506"/>
                </a:lnTo>
                <a:lnTo>
                  <a:pt x="24657" y="31599"/>
                </a:lnTo>
                <a:lnTo>
                  <a:pt x="24944" y="31676"/>
                </a:lnTo>
                <a:lnTo>
                  <a:pt x="25238" y="31746"/>
                </a:lnTo>
                <a:lnTo>
                  <a:pt x="25524" y="31816"/>
                </a:lnTo>
                <a:lnTo>
                  <a:pt x="25818" y="31870"/>
                </a:lnTo>
                <a:lnTo>
                  <a:pt x="26112" y="31916"/>
                </a:lnTo>
                <a:lnTo>
                  <a:pt x="26406" y="31955"/>
                </a:lnTo>
                <a:lnTo>
                  <a:pt x="26700" y="31978"/>
                </a:lnTo>
                <a:lnTo>
                  <a:pt x="26994" y="32001"/>
                </a:lnTo>
                <a:lnTo>
                  <a:pt x="27289" y="32009"/>
                </a:lnTo>
                <a:lnTo>
                  <a:pt x="27575" y="32009"/>
                </a:lnTo>
                <a:lnTo>
                  <a:pt x="27869" y="31994"/>
                </a:lnTo>
                <a:lnTo>
                  <a:pt x="28163" y="31970"/>
                </a:lnTo>
                <a:lnTo>
                  <a:pt x="28449" y="31939"/>
                </a:lnTo>
                <a:lnTo>
                  <a:pt x="28736" y="31893"/>
                </a:lnTo>
                <a:lnTo>
                  <a:pt x="29022" y="31839"/>
                </a:lnTo>
                <a:lnTo>
                  <a:pt x="29301" y="31769"/>
                </a:lnTo>
                <a:lnTo>
                  <a:pt x="29579" y="31692"/>
                </a:lnTo>
                <a:lnTo>
                  <a:pt x="29858" y="31599"/>
                </a:lnTo>
                <a:lnTo>
                  <a:pt x="30129" y="31498"/>
                </a:lnTo>
                <a:lnTo>
                  <a:pt x="30400" y="31382"/>
                </a:lnTo>
                <a:lnTo>
                  <a:pt x="30670" y="31258"/>
                </a:lnTo>
                <a:lnTo>
                  <a:pt x="30856" y="31158"/>
                </a:lnTo>
                <a:lnTo>
                  <a:pt x="31042" y="31049"/>
                </a:lnTo>
                <a:lnTo>
                  <a:pt x="31228" y="30941"/>
                </a:lnTo>
                <a:lnTo>
                  <a:pt x="31398" y="30825"/>
                </a:lnTo>
                <a:lnTo>
                  <a:pt x="31576" y="30701"/>
                </a:lnTo>
                <a:lnTo>
                  <a:pt x="31738" y="30577"/>
                </a:lnTo>
                <a:lnTo>
                  <a:pt x="31901" y="30454"/>
                </a:lnTo>
                <a:lnTo>
                  <a:pt x="32063" y="30314"/>
                </a:lnTo>
                <a:lnTo>
                  <a:pt x="32211" y="30175"/>
                </a:lnTo>
                <a:lnTo>
                  <a:pt x="32365" y="30036"/>
                </a:lnTo>
                <a:lnTo>
                  <a:pt x="32505" y="29889"/>
                </a:lnTo>
                <a:lnTo>
                  <a:pt x="32644" y="29742"/>
                </a:lnTo>
                <a:lnTo>
                  <a:pt x="32783" y="29587"/>
                </a:lnTo>
                <a:lnTo>
                  <a:pt x="32915" y="29424"/>
                </a:lnTo>
                <a:lnTo>
                  <a:pt x="33039" y="29262"/>
                </a:lnTo>
                <a:lnTo>
                  <a:pt x="33162" y="29099"/>
                </a:lnTo>
                <a:lnTo>
                  <a:pt x="33279" y="28929"/>
                </a:lnTo>
                <a:lnTo>
                  <a:pt x="33395" y="28759"/>
                </a:lnTo>
                <a:lnTo>
                  <a:pt x="33503" y="28581"/>
                </a:lnTo>
                <a:lnTo>
                  <a:pt x="33611" y="28403"/>
                </a:lnTo>
                <a:lnTo>
                  <a:pt x="33712" y="28225"/>
                </a:lnTo>
                <a:lnTo>
                  <a:pt x="33812" y="28039"/>
                </a:lnTo>
                <a:lnTo>
                  <a:pt x="33905" y="27853"/>
                </a:lnTo>
                <a:lnTo>
                  <a:pt x="33990" y="27660"/>
                </a:lnTo>
                <a:lnTo>
                  <a:pt x="34076" y="27466"/>
                </a:lnTo>
                <a:lnTo>
                  <a:pt x="34161" y="27273"/>
                </a:lnTo>
                <a:lnTo>
                  <a:pt x="34308" y="26870"/>
                </a:lnTo>
                <a:lnTo>
                  <a:pt x="34447" y="26468"/>
                </a:lnTo>
                <a:lnTo>
                  <a:pt x="34563" y="26050"/>
                </a:lnTo>
                <a:lnTo>
                  <a:pt x="34672" y="25632"/>
                </a:lnTo>
                <a:lnTo>
                  <a:pt x="34757" y="25206"/>
                </a:lnTo>
                <a:lnTo>
                  <a:pt x="34834" y="24773"/>
                </a:lnTo>
                <a:lnTo>
                  <a:pt x="34896" y="24332"/>
                </a:lnTo>
                <a:lnTo>
                  <a:pt x="34942" y="23891"/>
                </a:lnTo>
                <a:lnTo>
                  <a:pt x="34981" y="23450"/>
                </a:lnTo>
                <a:lnTo>
                  <a:pt x="34997" y="23001"/>
                </a:lnTo>
                <a:lnTo>
                  <a:pt x="35004" y="22552"/>
                </a:lnTo>
                <a:lnTo>
                  <a:pt x="35004" y="22103"/>
                </a:lnTo>
                <a:lnTo>
                  <a:pt x="34981" y="21662"/>
                </a:lnTo>
                <a:lnTo>
                  <a:pt x="34950" y="21213"/>
                </a:lnTo>
                <a:lnTo>
                  <a:pt x="34911" y="20772"/>
                </a:lnTo>
                <a:lnTo>
                  <a:pt x="34857" y="20331"/>
                </a:lnTo>
                <a:lnTo>
                  <a:pt x="34788" y="19890"/>
                </a:lnTo>
                <a:lnTo>
                  <a:pt x="34710" y="19464"/>
                </a:lnTo>
                <a:lnTo>
                  <a:pt x="34625" y="19038"/>
                </a:lnTo>
                <a:lnTo>
                  <a:pt x="34517" y="18566"/>
                </a:lnTo>
                <a:lnTo>
                  <a:pt x="34393" y="18094"/>
                </a:lnTo>
                <a:lnTo>
                  <a:pt x="34269" y="17630"/>
                </a:lnTo>
                <a:lnTo>
                  <a:pt x="34130" y="17173"/>
                </a:lnTo>
                <a:lnTo>
                  <a:pt x="33990" y="16717"/>
                </a:lnTo>
                <a:lnTo>
                  <a:pt x="33836" y="16268"/>
                </a:lnTo>
                <a:lnTo>
                  <a:pt x="33673" y="15827"/>
                </a:lnTo>
                <a:lnTo>
                  <a:pt x="33503" y="15386"/>
                </a:lnTo>
                <a:lnTo>
                  <a:pt x="33333" y="14952"/>
                </a:lnTo>
                <a:lnTo>
                  <a:pt x="33147" y="14527"/>
                </a:lnTo>
                <a:lnTo>
                  <a:pt x="32953" y="14101"/>
                </a:lnTo>
                <a:lnTo>
                  <a:pt x="32752" y="13683"/>
                </a:lnTo>
                <a:lnTo>
                  <a:pt x="32543" y="13273"/>
                </a:lnTo>
                <a:lnTo>
                  <a:pt x="32334" y="12870"/>
                </a:lnTo>
                <a:lnTo>
                  <a:pt x="32110" y="12468"/>
                </a:lnTo>
                <a:lnTo>
                  <a:pt x="31878" y="12073"/>
                </a:lnTo>
                <a:lnTo>
                  <a:pt x="31646" y="11679"/>
                </a:lnTo>
                <a:lnTo>
                  <a:pt x="31398" y="11299"/>
                </a:lnTo>
                <a:lnTo>
                  <a:pt x="31150" y="10920"/>
                </a:lnTo>
                <a:lnTo>
                  <a:pt x="30887" y="10549"/>
                </a:lnTo>
                <a:lnTo>
                  <a:pt x="30624" y="10177"/>
                </a:lnTo>
                <a:lnTo>
                  <a:pt x="30353" y="9814"/>
                </a:lnTo>
                <a:lnTo>
                  <a:pt x="30075" y="9458"/>
                </a:lnTo>
                <a:lnTo>
                  <a:pt x="29788" y="9109"/>
                </a:lnTo>
                <a:lnTo>
                  <a:pt x="29502" y="8769"/>
                </a:lnTo>
                <a:lnTo>
                  <a:pt x="29200" y="8428"/>
                </a:lnTo>
                <a:lnTo>
                  <a:pt x="28898" y="8095"/>
                </a:lnTo>
                <a:lnTo>
                  <a:pt x="28589" y="7770"/>
                </a:lnTo>
                <a:lnTo>
                  <a:pt x="28271" y="7445"/>
                </a:lnTo>
                <a:lnTo>
                  <a:pt x="27954" y="7136"/>
                </a:lnTo>
                <a:lnTo>
                  <a:pt x="27621" y="6826"/>
                </a:lnTo>
                <a:lnTo>
                  <a:pt x="27289" y="6524"/>
                </a:lnTo>
                <a:lnTo>
                  <a:pt x="26948" y="6223"/>
                </a:lnTo>
                <a:lnTo>
                  <a:pt x="26607" y="5936"/>
                </a:lnTo>
                <a:lnTo>
                  <a:pt x="26251" y="5650"/>
                </a:lnTo>
                <a:lnTo>
                  <a:pt x="25895" y="5371"/>
                </a:lnTo>
                <a:lnTo>
                  <a:pt x="25539" y="5100"/>
                </a:lnTo>
                <a:lnTo>
                  <a:pt x="25168" y="4837"/>
                </a:lnTo>
                <a:lnTo>
                  <a:pt x="24797" y="4574"/>
                </a:lnTo>
                <a:lnTo>
                  <a:pt x="24425" y="4327"/>
                </a:lnTo>
                <a:lnTo>
                  <a:pt x="24038" y="4079"/>
                </a:lnTo>
                <a:lnTo>
                  <a:pt x="23651" y="3839"/>
                </a:lnTo>
                <a:lnTo>
                  <a:pt x="23264" y="3607"/>
                </a:lnTo>
                <a:lnTo>
                  <a:pt x="22862" y="3382"/>
                </a:lnTo>
                <a:lnTo>
                  <a:pt x="22467" y="3158"/>
                </a:lnTo>
                <a:lnTo>
                  <a:pt x="22057" y="2941"/>
                </a:lnTo>
                <a:lnTo>
                  <a:pt x="21647" y="2740"/>
                </a:lnTo>
                <a:lnTo>
                  <a:pt x="21237" y="2539"/>
                </a:lnTo>
                <a:lnTo>
                  <a:pt x="20819" y="2345"/>
                </a:lnTo>
                <a:lnTo>
                  <a:pt x="20393" y="2160"/>
                </a:lnTo>
                <a:lnTo>
                  <a:pt x="19967" y="1974"/>
                </a:lnTo>
                <a:lnTo>
                  <a:pt x="19534" y="1804"/>
                </a:lnTo>
                <a:lnTo>
                  <a:pt x="19101" y="1633"/>
                </a:lnTo>
                <a:lnTo>
                  <a:pt x="18667" y="1479"/>
                </a:lnTo>
                <a:lnTo>
                  <a:pt x="18226" y="1324"/>
                </a:lnTo>
                <a:lnTo>
                  <a:pt x="17777" y="1177"/>
                </a:lnTo>
                <a:lnTo>
                  <a:pt x="17328" y="1037"/>
                </a:lnTo>
                <a:lnTo>
                  <a:pt x="16880" y="906"/>
                </a:lnTo>
                <a:lnTo>
                  <a:pt x="16423" y="782"/>
                </a:lnTo>
                <a:lnTo>
                  <a:pt x="15966" y="666"/>
                </a:lnTo>
                <a:lnTo>
                  <a:pt x="15502" y="550"/>
                </a:lnTo>
                <a:lnTo>
                  <a:pt x="15038" y="449"/>
                </a:lnTo>
                <a:lnTo>
                  <a:pt x="14573" y="349"/>
                </a:lnTo>
                <a:lnTo>
                  <a:pt x="14101" y="264"/>
                </a:lnTo>
                <a:lnTo>
                  <a:pt x="13707" y="194"/>
                </a:lnTo>
                <a:lnTo>
                  <a:pt x="13304" y="140"/>
                </a:lnTo>
                <a:lnTo>
                  <a:pt x="12902" y="93"/>
                </a:lnTo>
                <a:lnTo>
                  <a:pt x="12499" y="55"/>
                </a:lnTo>
                <a:lnTo>
                  <a:pt x="12097" y="24"/>
                </a:lnTo>
                <a:lnTo>
                  <a:pt x="11687" y="8"/>
                </a:lnTo>
                <a:lnTo>
                  <a:pt x="11284" y="0"/>
                </a:lnTo>
                <a:close/>
              </a:path>
            </a:pathLst>
          </a:custGeom>
          <a:solidFill>
            <a:schemeClr val="bg1">
              <a:lumMod val="9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1" i="0" u="none" strike="noStrike" cap="none">
              <a:solidFill>
                <a:schemeClr val="bg1">
                  <a:lumMod val="90000"/>
                </a:schemeClr>
              </a:solidFill>
              <a:latin typeface="Montserrat" panose="00000500000000000000" pitchFamily="2" charset="0"/>
              <a:sym typeface="Arial"/>
            </a:endParaRPr>
          </a:p>
        </p:txBody>
      </p:sp>
      <p:sp>
        <p:nvSpPr>
          <p:cNvPr id="503" name="Google Shape;503;p61"/>
          <p:cNvSpPr txBox="1">
            <a:spLocks noGrp="1"/>
          </p:cNvSpPr>
          <p:nvPr>
            <p:ph type="title" idx="9"/>
          </p:nvPr>
        </p:nvSpPr>
        <p:spPr>
          <a:xfrm>
            <a:off x="1139416" y="878350"/>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br>
              <a:rPr lang="vi-VN" sz="1800" b="1">
                <a:latin typeface="Montserrat" panose="00000500000000000000" pitchFamily="2" charset="0"/>
              </a:rPr>
            </a:br>
            <a:r>
              <a:rPr lang="en" sz="1800" b="1">
                <a:latin typeface="Montserrat" panose="00000500000000000000" pitchFamily="2" charset="0"/>
              </a:rPr>
              <a:t>01</a:t>
            </a:r>
            <a:endParaRPr sz="1800" b="1">
              <a:latin typeface="Montserrat" panose="00000500000000000000" pitchFamily="2" charset="0"/>
            </a:endParaRPr>
          </a:p>
        </p:txBody>
      </p:sp>
      <p:sp>
        <p:nvSpPr>
          <p:cNvPr id="495" name="Google Shape;495;p61"/>
          <p:cNvSpPr txBox="1">
            <a:spLocks noGrp="1"/>
          </p:cNvSpPr>
          <p:nvPr>
            <p:ph type="subTitle" idx="3"/>
          </p:nvPr>
        </p:nvSpPr>
        <p:spPr>
          <a:xfrm>
            <a:off x="229482" y="1493836"/>
            <a:ext cx="2948988" cy="108825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AU" sz="1800" b="1">
                <a:latin typeface="Montserrat" panose="00000500000000000000" pitchFamily="2" charset="0"/>
              </a:rPr>
              <a:t>KHẢO SÁT VÀ</a:t>
            </a:r>
          </a:p>
          <a:p>
            <a:pPr marL="0" lvl="0" indent="0" algn="ctr" rtl="0">
              <a:spcBef>
                <a:spcPts val="0"/>
              </a:spcBef>
              <a:spcAft>
                <a:spcPts val="0"/>
              </a:spcAft>
              <a:buNone/>
            </a:pPr>
            <a:r>
              <a:rPr lang="en-AU" sz="1800" b="1">
                <a:latin typeface="Montserrat" panose="00000500000000000000" pitchFamily="2" charset="0"/>
              </a:rPr>
              <a:t>PHÂN TÍCH</a:t>
            </a:r>
            <a:endParaRPr sz="1800" b="1">
              <a:latin typeface="Montserrat" panose="00000500000000000000" pitchFamily="2" charset="0"/>
            </a:endParaRPr>
          </a:p>
        </p:txBody>
      </p:sp>
      <p:sp>
        <p:nvSpPr>
          <p:cNvPr id="496" name="Google Shape;496;p61"/>
          <p:cNvSpPr txBox="1">
            <a:spLocks noGrp="1"/>
          </p:cNvSpPr>
          <p:nvPr>
            <p:ph type="subTitle" idx="1"/>
          </p:nvPr>
        </p:nvSpPr>
        <p:spPr>
          <a:xfrm>
            <a:off x="3379464" y="1704215"/>
            <a:ext cx="24861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AU" sz="1800" b="1">
                <a:latin typeface="Montserrat" panose="00000500000000000000" pitchFamily="2" charset="0"/>
              </a:rPr>
              <a:t>PHÁC THẢO</a:t>
            </a:r>
          </a:p>
          <a:p>
            <a:pPr marL="0" lvl="0" indent="0" algn="ctr" rtl="0">
              <a:spcBef>
                <a:spcPts val="0"/>
              </a:spcBef>
              <a:spcAft>
                <a:spcPts val="0"/>
              </a:spcAft>
              <a:buNone/>
            </a:pPr>
            <a:r>
              <a:rPr lang="en-AU" sz="1800" b="1">
                <a:latin typeface="Montserrat" panose="00000500000000000000" pitchFamily="2" charset="0"/>
              </a:rPr>
              <a:t>GIAO DIỆN</a:t>
            </a:r>
            <a:endParaRPr sz="1800" b="1">
              <a:latin typeface="Montserrat" panose="00000500000000000000" pitchFamily="2" charset="0"/>
            </a:endParaRPr>
          </a:p>
        </p:txBody>
      </p:sp>
      <p:sp>
        <p:nvSpPr>
          <p:cNvPr id="499" name="Google Shape;499;p61"/>
          <p:cNvSpPr txBox="1">
            <a:spLocks noGrp="1"/>
          </p:cNvSpPr>
          <p:nvPr>
            <p:ph type="subTitle" idx="5"/>
          </p:nvPr>
        </p:nvSpPr>
        <p:spPr>
          <a:xfrm>
            <a:off x="5001000" y="383719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1800" b="1">
                <a:latin typeface="Montserrat" panose="00000500000000000000" pitchFamily="2" charset="0"/>
              </a:rPr>
              <a:t>KẾT LUẬN</a:t>
            </a:r>
            <a:endParaRPr sz="1800" b="1">
              <a:latin typeface="Montserrat" panose="00000500000000000000" pitchFamily="2" charset="0"/>
            </a:endParaRPr>
          </a:p>
        </p:txBody>
      </p:sp>
      <p:sp>
        <p:nvSpPr>
          <p:cNvPr id="501" name="Google Shape;501;p61"/>
          <p:cNvSpPr txBox="1">
            <a:spLocks noGrp="1"/>
          </p:cNvSpPr>
          <p:nvPr>
            <p:ph type="subTitle" idx="7"/>
          </p:nvPr>
        </p:nvSpPr>
        <p:spPr>
          <a:xfrm>
            <a:off x="1655200" y="3723949"/>
            <a:ext cx="2486100" cy="6288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AU" sz="1800" b="1">
                <a:latin typeface="Montserrat" panose="00000500000000000000" pitchFamily="2" charset="0"/>
              </a:rPr>
              <a:t>TƯƠNG TÁC</a:t>
            </a:r>
          </a:p>
          <a:p>
            <a:pPr marL="0" lvl="0" indent="0" algn="ctr" rtl="0">
              <a:spcBef>
                <a:spcPts val="0"/>
              </a:spcBef>
              <a:spcAft>
                <a:spcPts val="0"/>
              </a:spcAft>
              <a:buNone/>
            </a:pPr>
            <a:r>
              <a:rPr lang="en-AU" sz="1800" b="1">
                <a:latin typeface="Montserrat" panose="00000500000000000000" pitchFamily="2" charset="0"/>
              </a:rPr>
              <a:t>GIAO DIỆN</a:t>
            </a:r>
            <a:endParaRPr sz="1800" b="1">
              <a:latin typeface="Montserrat" panose="00000500000000000000" pitchFamily="2" charset="0"/>
            </a:endParaRPr>
          </a:p>
        </p:txBody>
      </p:sp>
      <p:sp>
        <p:nvSpPr>
          <p:cNvPr id="505" name="Google Shape;505;p61"/>
          <p:cNvSpPr txBox="1">
            <a:spLocks noGrp="1"/>
          </p:cNvSpPr>
          <p:nvPr>
            <p:ph type="title" idx="14"/>
          </p:nvPr>
        </p:nvSpPr>
        <p:spPr>
          <a:xfrm>
            <a:off x="2391285" y="2990935"/>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Montserrat" panose="00000500000000000000" pitchFamily="2" charset="0"/>
              </a:rPr>
              <a:t>0</a:t>
            </a:r>
            <a:r>
              <a:rPr lang="en-US" sz="1800" b="1">
                <a:latin typeface="Montserrat" panose="00000500000000000000" pitchFamily="2" charset="0"/>
              </a:rPr>
              <a:t>4</a:t>
            </a:r>
            <a:endParaRPr sz="1800" b="1">
              <a:latin typeface="Montserrat" panose="00000500000000000000" pitchFamily="2" charset="0"/>
            </a:endParaRPr>
          </a:p>
        </p:txBody>
      </p:sp>
      <p:sp>
        <p:nvSpPr>
          <p:cNvPr id="506" name="Google Shape;506;p61"/>
          <p:cNvSpPr txBox="1">
            <a:spLocks noGrp="1"/>
          </p:cNvSpPr>
          <p:nvPr>
            <p:ph type="title" idx="15"/>
          </p:nvPr>
        </p:nvSpPr>
        <p:spPr>
          <a:xfrm>
            <a:off x="5657928" y="2990935"/>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Montserrat" panose="00000500000000000000" pitchFamily="2" charset="0"/>
              </a:rPr>
              <a:t>0</a:t>
            </a:r>
            <a:r>
              <a:rPr lang="en-US" sz="1800" b="1">
                <a:latin typeface="Montserrat" panose="00000500000000000000" pitchFamily="2" charset="0"/>
              </a:rPr>
              <a:t>5</a:t>
            </a:r>
            <a:endParaRPr sz="1800" b="1">
              <a:latin typeface="Montserrat" panose="00000500000000000000" pitchFamily="2" charset="0"/>
            </a:endParaRPr>
          </a:p>
        </p:txBody>
      </p:sp>
      <p:sp>
        <p:nvSpPr>
          <p:cNvPr id="8" name="Google Shape;496;p61">
            <a:extLst>
              <a:ext uri="{FF2B5EF4-FFF2-40B4-BE49-F238E27FC236}">
                <a16:creationId xmlns:a16="http://schemas.microsoft.com/office/drawing/2014/main" id="{A36A12F8-7963-F1CB-3F71-822E934F7741}"/>
              </a:ext>
            </a:extLst>
          </p:cNvPr>
          <p:cNvSpPr txBox="1">
            <a:spLocks/>
          </p:cNvSpPr>
          <p:nvPr/>
        </p:nvSpPr>
        <p:spPr>
          <a:xfrm>
            <a:off x="6177528" y="1726601"/>
            <a:ext cx="2486100" cy="6227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indent="0"/>
            <a:r>
              <a:rPr lang="en-AU" sz="1800" b="1">
                <a:latin typeface="Montserrat" panose="00000500000000000000" pitchFamily="2" charset="0"/>
              </a:rPr>
              <a:t>GIAO DIỆN</a:t>
            </a:r>
          </a:p>
          <a:p>
            <a:pPr marL="0" indent="0"/>
            <a:r>
              <a:rPr lang="en-AU" sz="1800" b="1">
                <a:latin typeface="Montserrat" panose="00000500000000000000" pitchFamily="2" charset="0"/>
              </a:rPr>
              <a:t>HOÀN CHỈNH</a:t>
            </a:r>
          </a:p>
        </p:txBody>
      </p:sp>
      <p:sp>
        <p:nvSpPr>
          <p:cNvPr id="9" name="Google Shape;504;p61">
            <a:extLst>
              <a:ext uri="{FF2B5EF4-FFF2-40B4-BE49-F238E27FC236}">
                <a16:creationId xmlns:a16="http://schemas.microsoft.com/office/drawing/2014/main" id="{87897752-08A5-B094-3386-B41D8AECBBAC}"/>
              </a:ext>
            </a:extLst>
          </p:cNvPr>
          <p:cNvSpPr txBox="1">
            <a:spLocks/>
          </p:cNvSpPr>
          <p:nvPr/>
        </p:nvSpPr>
        <p:spPr>
          <a:xfrm>
            <a:off x="6965384" y="1062550"/>
            <a:ext cx="1039200" cy="66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en" sz="1800" b="1">
                <a:latin typeface="Montserrat" panose="00000500000000000000" pitchFamily="2" charset="0"/>
              </a:rPr>
              <a:t>0</a:t>
            </a:r>
            <a:r>
              <a:rPr lang="vi-VN" sz="1800" b="1">
                <a:latin typeface="Montserrat" panose="00000500000000000000" pitchFamily="2" charset="0"/>
              </a:rPr>
              <a:t>3</a:t>
            </a:r>
            <a:endParaRPr lang="en" sz="1800" b="1">
              <a:latin typeface="Montserrat" panose="00000500000000000000" pitchFamily="2" charset="0"/>
            </a:endParaRPr>
          </a:p>
        </p:txBody>
      </p:sp>
      <p:sp>
        <p:nvSpPr>
          <p:cNvPr id="13" name="Google Shape;1266;p4">
            <a:extLst>
              <a:ext uri="{FF2B5EF4-FFF2-40B4-BE49-F238E27FC236}">
                <a16:creationId xmlns:a16="http://schemas.microsoft.com/office/drawing/2014/main" id="{34F0E457-90A9-85F5-AD15-50A209E9C8EE}"/>
              </a:ext>
            </a:extLst>
          </p:cNvPr>
          <p:cNvSpPr/>
          <p:nvPr/>
        </p:nvSpPr>
        <p:spPr>
          <a:xfrm rot="7199725">
            <a:off x="4171244" y="811233"/>
            <a:ext cx="797375" cy="967523"/>
          </a:xfrm>
          <a:custGeom>
            <a:avLst/>
            <a:gdLst/>
            <a:ahLst/>
            <a:cxnLst/>
            <a:rect l="l" t="t" r="r" b="b"/>
            <a:pathLst>
              <a:path w="35005" h="32010" extrusionOk="0">
                <a:moveTo>
                  <a:pt x="10874" y="0"/>
                </a:moveTo>
                <a:lnTo>
                  <a:pt x="10472" y="16"/>
                </a:lnTo>
                <a:lnTo>
                  <a:pt x="10061" y="39"/>
                </a:lnTo>
                <a:lnTo>
                  <a:pt x="9659" y="70"/>
                </a:lnTo>
                <a:lnTo>
                  <a:pt x="9257" y="117"/>
                </a:lnTo>
                <a:lnTo>
                  <a:pt x="8854" y="178"/>
                </a:lnTo>
                <a:lnTo>
                  <a:pt x="8459" y="240"/>
                </a:lnTo>
                <a:lnTo>
                  <a:pt x="8065" y="318"/>
                </a:lnTo>
                <a:lnTo>
                  <a:pt x="7670" y="411"/>
                </a:lnTo>
                <a:lnTo>
                  <a:pt x="7283" y="511"/>
                </a:lnTo>
                <a:lnTo>
                  <a:pt x="6904" y="627"/>
                </a:lnTo>
                <a:lnTo>
                  <a:pt x="6525" y="751"/>
                </a:lnTo>
                <a:lnTo>
                  <a:pt x="6146" y="883"/>
                </a:lnTo>
                <a:lnTo>
                  <a:pt x="5782" y="1030"/>
                </a:lnTo>
                <a:lnTo>
                  <a:pt x="5418" y="1192"/>
                </a:lnTo>
                <a:lnTo>
                  <a:pt x="5062" y="1363"/>
                </a:lnTo>
                <a:lnTo>
                  <a:pt x="4714" y="1548"/>
                </a:lnTo>
                <a:lnTo>
                  <a:pt x="4373" y="1742"/>
                </a:lnTo>
                <a:lnTo>
                  <a:pt x="4041" y="1958"/>
                </a:lnTo>
                <a:lnTo>
                  <a:pt x="3708" y="2175"/>
                </a:lnTo>
                <a:lnTo>
                  <a:pt x="3390" y="2415"/>
                </a:lnTo>
                <a:lnTo>
                  <a:pt x="3089" y="2663"/>
                </a:lnTo>
                <a:lnTo>
                  <a:pt x="2787" y="2918"/>
                </a:lnTo>
                <a:lnTo>
                  <a:pt x="2500" y="3197"/>
                </a:lnTo>
                <a:lnTo>
                  <a:pt x="2222" y="3483"/>
                </a:lnTo>
                <a:lnTo>
                  <a:pt x="2083" y="3630"/>
                </a:lnTo>
                <a:lnTo>
                  <a:pt x="1951" y="3785"/>
                </a:lnTo>
                <a:lnTo>
                  <a:pt x="1827" y="3940"/>
                </a:lnTo>
                <a:lnTo>
                  <a:pt x="1703" y="4094"/>
                </a:lnTo>
                <a:lnTo>
                  <a:pt x="1587" y="4257"/>
                </a:lnTo>
                <a:lnTo>
                  <a:pt x="1471" y="4427"/>
                </a:lnTo>
                <a:lnTo>
                  <a:pt x="1363" y="4597"/>
                </a:lnTo>
                <a:lnTo>
                  <a:pt x="1254" y="4768"/>
                </a:lnTo>
                <a:lnTo>
                  <a:pt x="1154" y="4938"/>
                </a:lnTo>
                <a:lnTo>
                  <a:pt x="1053" y="5116"/>
                </a:lnTo>
                <a:lnTo>
                  <a:pt x="960" y="5294"/>
                </a:lnTo>
                <a:lnTo>
                  <a:pt x="875" y="5472"/>
                </a:lnTo>
                <a:lnTo>
                  <a:pt x="790" y="5658"/>
                </a:lnTo>
                <a:lnTo>
                  <a:pt x="705" y="5843"/>
                </a:lnTo>
                <a:lnTo>
                  <a:pt x="635" y="6029"/>
                </a:lnTo>
                <a:lnTo>
                  <a:pt x="558" y="6223"/>
                </a:lnTo>
                <a:lnTo>
                  <a:pt x="426" y="6602"/>
                </a:lnTo>
                <a:lnTo>
                  <a:pt x="310" y="6989"/>
                </a:lnTo>
                <a:lnTo>
                  <a:pt x="217" y="7383"/>
                </a:lnTo>
                <a:lnTo>
                  <a:pt x="140" y="7778"/>
                </a:lnTo>
                <a:lnTo>
                  <a:pt x="78" y="8181"/>
                </a:lnTo>
                <a:lnTo>
                  <a:pt x="32" y="8583"/>
                </a:lnTo>
                <a:lnTo>
                  <a:pt x="8" y="8985"/>
                </a:lnTo>
                <a:lnTo>
                  <a:pt x="1" y="9380"/>
                </a:lnTo>
                <a:lnTo>
                  <a:pt x="8" y="9581"/>
                </a:lnTo>
                <a:lnTo>
                  <a:pt x="16" y="9783"/>
                </a:lnTo>
                <a:lnTo>
                  <a:pt x="32" y="9976"/>
                </a:lnTo>
                <a:lnTo>
                  <a:pt x="47" y="10177"/>
                </a:lnTo>
                <a:lnTo>
                  <a:pt x="70" y="10371"/>
                </a:lnTo>
                <a:lnTo>
                  <a:pt x="94" y="10572"/>
                </a:lnTo>
                <a:lnTo>
                  <a:pt x="132" y="10765"/>
                </a:lnTo>
                <a:lnTo>
                  <a:pt x="163" y="10959"/>
                </a:lnTo>
                <a:lnTo>
                  <a:pt x="210" y="11152"/>
                </a:lnTo>
                <a:lnTo>
                  <a:pt x="256" y="11338"/>
                </a:lnTo>
                <a:lnTo>
                  <a:pt x="303" y="11532"/>
                </a:lnTo>
                <a:lnTo>
                  <a:pt x="364" y="11717"/>
                </a:lnTo>
                <a:lnTo>
                  <a:pt x="419" y="11903"/>
                </a:lnTo>
                <a:lnTo>
                  <a:pt x="488" y="12081"/>
                </a:lnTo>
                <a:lnTo>
                  <a:pt x="558" y="12267"/>
                </a:lnTo>
                <a:lnTo>
                  <a:pt x="635" y="12445"/>
                </a:lnTo>
                <a:lnTo>
                  <a:pt x="713" y="12623"/>
                </a:lnTo>
                <a:lnTo>
                  <a:pt x="798" y="12793"/>
                </a:lnTo>
                <a:lnTo>
                  <a:pt x="891" y="12963"/>
                </a:lnTo>
                <a:lnTo>
                  <a:pt x="984" y="13134"/>
                </a:lnTo>
                <a:lnTo>
                  <a:pt x="1084" y="13296"/>
                </a:lnTo>
                <a:lnTo>
                  <a:pt x="1193" y="13459"/>
                </a:lnTo>
                <a:lnTo>
                  <a:pt x="1301" y="13613"/>
                </a:lnTo>
                <a:lnTo>
                  <a:pt x="1417" y="13768"/>
                </a:lnTo>
                <a:lnTo>
                  <a:pt x="1541" y="13923"/>
                </a:lnTo>
                <a:lnTo>
                  <a:pt x="1665" y="14070"/>
                </a:lnTo>
                <a:lnTo>
                  <a:pt x="1796" y="14217"/>
                </a:lnTo>
                <a:lnTo>
                  <a:pt x="1935" y="14356"/>
                </a:lnTo>
                <a:lnTo>
                  <a:pt x="2075" y="14496"/>
                </a:lnTo>
                <a:lnTo>
                  <a:pt x="2222" y="14627"/>
                </a:lnTo>
                <a:lnTo>
                  <a:pt x="2369" y="14751"/>
                </a:lnTo>
                <a:lnTo>
                  <a:pt x="2531" y="14875"/>
                </a:lnTo>
                <a:lnTo>
                  <a:pt x="2678" y="14991"/>
                </a:lnTo>
                <a:lnTo>
                  <a:pt x="2833" y="15092"/>
                </a:lnTo>
                <a:lnTo>
                  <a:pt x="2988" y="15200"/>
                </a:lnTo>
                <a:lnTo>
                  <a:pt x="3143" y="15293"/>
                </a:lnTo>
                <a:lnTo>
                  <a:pt x="3468" y="15479"/>
                </a:lnTo>
                <a:lnTo>
                  <a:pt x="3793" y="15649"/>
                </a:lnTo>
                <a:lnTo>
                  <a:pt x="4126" y="15811"/>
                </a:lnTo>
                <a:lnTo>
                  <a:pt x="4466" y="15958"/>
                </a:lnTo>
                <a:lnTo>
                  <a:pt x="4814" y="16105"/>
                </a:lnTo>
                <a:lnTo>
                  <a:pt x="5163" y="16237"/>
                </a:lnTo>
                <a:lnTo>
                  <a:pt x="5867" y="16500"/>
                </a:lnTo>
                <a:lnTo>
                  <a:pt x="6571" y="16763"/>
                </a:lnTo>
                <a:lnTo>
                  <a:pt x="6927" y="16895"/>
                </a:lnTo>
                <a:lnTo>
                  <a:pt x="7275" y="17034"/>
                </a:lnTo>
                <a:lnTo>
                  <a:pt x="7616" y="17181"/>
                </a:lnTo>
                <a:lnTo>
                  <a:pt x="7956" y="17336"/>
                </a:lnTo>
                <a:lnTo>
                  <a:pt x="8227" y="17460"/>
                </a:lnTo>
                <a:lnTo>
                  <a:pt x="8483" y="17599"/>
                </a:lnTo>
                <a:lnTo>
                  <a:pt x="8746" y="17738"/>
                </a:lnTo>
                <a:lnTo>
                  <a:pt x="9001" y="17885"/>
                </a:lnTo>
                <a:lnTo>
                  <a:pt x="9249" y="18040"/>
                </a:lnTo>
                <a:lnTo>
                  <a:pt x="9497" y="18195"/>
                </a:lnTo>
                <a:lnTo>
                  <a:pt x="9744" y="18357"/>
                </a:lnTo>
                <a:lnTo>
                  <a:pt x="9984" y="18528"/>
                </a:lnTo>
                <a:lnTo>
                  <a:pt x="10224" y="18698"/>
                </a:lnTo>
                <a:lnTo>
                  <a:pt x="10456" y="18876"/>
                </a:lnTo>
                <a:lnTo>
                  <a:pt x="10688" y="19062"/>
                </a:lnTo>
                <a:lnTo>
                  <a:pt x="10920" y="19247"/>
                </a:lnTo>
                <a:lnTo>
                  <a:pt x="11145" y="19433"/>
                </a:lnTo>
                <a:lnTo>
                  <a:pt x="11369" y="19627"/>
                </a:lnTo>
                <a:lnTo>
                  <a:pt x="11803" y="20021"/>
                </a:lnTo>
                <a:lnTo>
                  <a:pt x="12236" y="20439"/>
                </a:lnTo>
                <a:lnTo>
                  <a:pt x="12654" y="20857"/>
                </a:lnTo>
                <a:lnTo>
                  <a:pt x="13064" y="21291"/>
                </a:lnTo>
                <a:lnTo>
                  <a:pt x="13467" y="21724"/>
                </a:lnTo>
                <a:lnTo>
                  <a:pt x="13861" y="22173"/>
                </a:lnTo>
                <a:lnTo>
                  <a:pt x="14256" y="22622"/>
                </a:lnTo>
                <a:lnTo>
                  <a:pt x="14643" y="23078"/>
                </a:lnTo>
                <a:lnTo>
                  <a:pt x="15022" y="23527"/>
                </a:lnTo>
                <a:lnTo>
                  <a:pt x="15781" y="24448"/>
                </a:lnTo>
                <a:lnTo>
                  <a:pt x="16539" y="25361"/>
                </a:lnTo>
                <a:lnTo>
                  <a:pt x="16926" y="25810"/>
                </a:lnTo>
                <a:lnTo>
                  <a:pt x="17313" y="26259"/>
                </a:lnTo>
                <a:lnTo>
                  <a:pt x="17708" y="26708"/>
                </a:lnTo>
                <a:lnTo>
                  <a:pt x="18110" y="27141"/>
                </a:lnTo>
                <a:lnTo>
                  <a:pt x="18520" y="27567"/>
                </a:lnTo>
                <a:lnTo>
                  <a:pt x="18938" y="27985"/>
                </a:lnTo>
                <a:lnTo>
                  <a:pt x="19364" y="28395"/>
                </a:lnTo>
                <a:lnTo>
                  <a:pt x="19805" y="28790"/>
                </a:lnTo>
                <a:lnTo>
                  <a:pt x="20029" y="28983"/>
                </a:lnTo>
                <a:lnTo>
                  <a:pt x="20254" y="29169"/>
                </a:lnTo>
                <a:lnTo>
                  <a:pt x="20486" y="29355"/>
                </a:lnTo>
                <a:lnTo>
                  <a:pt x="20718" y="29540"/>
                </a:lnTo>
                <a:lnTo>
                  <a:pt x="20950" y="29711"/>
                </a:lnTo>
                <a:lnTo>
                  <a:pt x="21190" y="29889"/>
                </a:lnTo>
                <a:lnTo>
                  <a:pt x="21430" y="30051"/>
                </a:lnTo>
                <a:lnTo>
                  <a:pt x="21678" y="30214"/>
                </a:lnTo>
                <a:lnTo>
                  <a:pt x="21933" y="30376"/>
                </a:lnTo>
                <a:lnTo>
                  <a:pt x="22188" y="30531"/>
                </a:lnTo>
                <a:lnTo>
                  <a:pt x="22444" y="30670"/>
                </a:lnTo>
                <a:lnTo>
                  <a:pt x="22715" y="30810"/>
                </a:lnTo>
                <a:lnTo>
                  <a:pt x="22978" y="30949"/>
                </a:lnTo>
                <a:lnTo>
                  <a:pt x="23249" y="31073"/>
                </a:lnTo>
                <a:lnTo>
                  <a:pt x="23527" y="31189"/>
                </a:lnTo>
                <a:lnTo>
                  <a:pt x="23806" y="31305"/>
                </a:lnTo>
                <a:lnTo>
                  <a:pt x="24085" y="31405"/>
                </a:lnTo>
                <a:lnTo>
                  <a:pt x="24371" y="31506"/>
                </a:lnTo>
                <a:lnTo>
                  <a:pt x="24657" y="31599"/>
                </a:lnTo>
                <a:lnTo>
                  <a:pt x="24944" y="31676"/>
                </a:lnTo>
                <a:lnTo>
                  <a:pt x="25238" y="31746"/>
                </a:lnTo>
                <a:lnTo>
                  <a:pt x="25524" y="31816"/>
                </a:lnTo>
                <a:lnTo>
                  <a:pt x="25818" y="31870"/>
                </a:lnTo>
                <a:lnTo>
                  <a:pt x="26112" y="31916"/>
                </a:lnTo>
                <a:lnTo>
                  <a:pt x="26406" y="31955"/>
                </a:lnTo>
                <a:lnTo>
                  <a:pt x="26700" y="31978"/>
                </a:lnTo>
                <a:lnTo>
                  <a:pt x="26994" y="32001"/>
                </a:lnTo>
                <a:lnTo>
                  <a:pt x="27289" y="32009"/>
                </a:lnTo>
                <a:lnTo>
                  <a:pt x="27575" y="32009"/>
                </a:lnTo>
                <a:lnTo>
                  <a:pt x="27869" y="31994"/>
                </a:lnTo>
                <a:lnTo>
                  <a:pt x="28163" y="31970"/>
                </a:lnTo>
                <a:lnTo>
                  <a:pt x="28449" y="31939"/>
                </a:lnTo>
                <a:lnTo>
                  <a:pt x="28736" y="31893"/>
                </a:lnTo>
                <a:lnTo>
                  <a:pt x="29022" y="31839"/>
                </a:lnTo>
                <a:lnTo>
                  <a:pt x="29301" y="31769"/>
                </a:lnTo>
                <a:lnTo>
                  <a:pt x="29579" y="31692"/>
                </a:lnTo>
                <a:lnTo>
                  <a:pt x="29858" y="31599"/>
                </a:lnTo>
                <a:lnTo>
                  <a:pt x="30129" y="31498"/>
                </a:lnTo>
                <a:lnTo>
                  <a:pt x="30400" y="31382"/>
                </a:lnTo>
                <a:lnTo>
                  <a:pt x="30670" y="31258"/>
                </a:lnTo>
                <a:lnTo>
                  <a:pt x="30856" y="31158"/>
                </a:lnTo>
                <a:lnTo>
                  <a:pt x="31042" y="31049"/>
                </a:lnTo>
                <a:lnTo>
                  <a:pt x="31228" y="30941"/>
                </a:lnTo>
                <a:lnTo>
                  <a:pt x="31398" y="30825"/>
                </a:lnTo>
                <a:lnTo>
                  <a:pt x="31576" y="30701"/>
                </a:lnTo>
                <a:lnTo>
                  <a:pt x="31738" y="30577"/>
                </a:lnTo>
                <a:lnTo>
                  <a:pt x="31901" y="30454"/>
                </a:lnTo>
                <a:lnTo>
                  <a:pt x="32063" y="30314"/>
                </a:lnTo>
                <a:lnTo>
                  <a:pt x="32211" y="30175"/>
                </a:lnTo>
                <a:lnTo>
                  <a:pt x="32365" y="30036"/>
                </a:lnTo>
                <a:lnTo>
                  <a:pt x="32505" y="29889"/>
                </a:lnTo>
                <a:lnTo>
                  <a:pt x="32644" y="29742"/>
                </a:lnTo>
                <a:lnTo>
                  <a:pt x="32783" y="29587"/>
                </a:lnTo>
                <a:lnTo>
                  <a:pt x="32915" y="29424"/>
                </a:lnTo>
                <a:lnTo>
                  <a:pt x="33039" y="29262"/>
                </a:lnTo>
                <a:lnTo>
                  <a:pt x="33162" y="29099"/>
                </a:lnTo>
                <a:lnTo>
                  <a:pt x="33279" y="28929"/>
                </a:lnTo>
                <a:lnTo>
                  <a:pt x="33395" y="28759"/>
                </a:lnTo>
                <a:lnTo>
                  <a:pt x="33503" y="28581"/>
                </a:lnTo>
                <a:lnTo>
                  <a:pt x="33611" y="28403"/>
                </a:lnTo>
                <a:lnTo>
                  <a:pt x="33712" y="28225"/>
                </a:lnTo>
                <a:lnTo>
                  <a:pt x="33812" y="28039"/>
                </a:lnTo>
                <a:lnTo>
                  <a:pt x="33905" y="27853"/>
                </a:lnTo>
                <a:lnTo>
                  <a:pt x="33990" y="27660"/>
                </a:lnTo>
                <a:lnTo>
                  <a:pt x="34076" y="27466"/>
                </a:lnTo>
                <a:lnTo>
                  <a:pt x="34161" y="27273"/>
                </a:lnTo>
                <a:lnTo>
                  <a:pt x="34308" y="26870"/>
                </a:lnTo>
                <a:lnTo>
                  <a:pt x="34447" y="26468"/>
                </a:lnTo>
                <a:lnTo>
                  <a:pt x="34563" y="26050"/>
                </a:lnTo>
                <a:lnTo>
                  <a:pt x="34672" y="25632"/>
                </a:lnTo>
                <a:lnTo>
                  <a:pt x="34757" y="25206"/>
                </a:lnTo>
                <a:lnTo>
                  <a:pt x="34834" y="24773"/>
                </a:lnTo>
                <a:lnTo>
                  <a:pt x="34896" y="24332"/>
                </a:lnTo>
                <a:lnTo>
                  <a:pt x="34942" y="23891"/>
                </a:lnTo>
                <a:lnTo>
                  <a:pt x="34981" y="23450"/>
                </a:lnTo>
                <a:lnTo>
                  <a:pt x="34997" y="23001"/>
                </a:lnTo>
                <a:lnTo>
                  <a:pt x="35004" y="22552"/>
                </a:lnTo>
                <a:lnTo>
                  <a:pt x="35004" y="22103"/>
                </a:lnTo>
                <a:lnTo>
                  <a:pt x="34981" y="21662"/>
                </a:lnTo>
                <a:lnTo>
                  <a:pt x="34950" y="21213"/>
                </a:lnTo>
                <a:lnTo>
                  <a:pt x="34911" y="20772"/>
                </a:lnTo>
                <a:lnTo>
                  <a:pt x="34857" y="20331"/>
                </a:lnTo>
                <a:lnTo>
                  <a:pt x="34788" y="19890"/>
                </a:lnTo>
                <a:lnTo>
                  <a:pt x="34710" y="19464"/>
                </a:lnTo>
                <a:lnTo>
                  <a:pt x="34625" y="19038"/>
                </a:lnTo>
                <a:lnTo>
                  <a:pt x="34517" y="18566"/>
                </a:lnTo>
                <a:lnTo>
                  <a:pt x="34393" y="18094"/>
                </a:lnTo>
                <a:lnTo>
                  <a:pt x="34269" y="17630"/>
                </a:lnTo>
                <a:lnTo>
                  <a:pt x="34130" y="17173"/>
                </a:lnTo>
                <a:lnTo>
                  <a:pt x="33990" y="16717"/>
                </a:lnTo>
                <a:lnTo>
                  <a:pt x="33836" y="16268"/>
                </a:lnTo>
                <a:lnTo>
                  <a:pt x="33673" y="15827"/>
                </a:lnTo>
                <a:lnTo>
                  <a:pt x="33503" y="15386"/>
                </a:lnTo>
                <a:lnTo>
                  <a:pt x="33333" y="14952"/>
                </a:lnTo>
                <a:lnTo>
                  <a:pt x="33147" y="14527"/>
                </a:lnTo>
                <a:lnTo>
                  <a:pt x="32953" y="14101"/>
                </a:lnTo>
                <a:lnTo>
                  <a:pt x="32752" y="13683"/>
                </a:lnTo>
                <a:lnTo>
                  <a:pt x="32543" y="13273"/>
                </a:lnTo>
                <a:lnTo>
                  <a:pt x="32334" y="12870"/>
                </a:lnTo>
                <a:lnTo>
                  <a:pt x="32110" y="12468"/>
                </a:lnTo>
                <a:lnTo>
                  <a:pt x="31878" y="12073"/>
                </a:lnTo>
                <a:lnTo>
                  <a:pt x="31646" y="11679"/>
                </a:lnTo>
                <a:lnTo>
                  <a:pt x="31398" y="11299"/>
                </a:lnTo>
                <a:lnTo>
                  <a:pt x="31150" y="10920"/>
                </a:lnTo>
                <a:lnTo>
                  <a:pt x="30887" y="10549"/>
                </a:lnTo>
                <a:lnTo>
                  <a:pt x="30624" y="10177"/>
                </a:lnTo>
                <a:lnTo>
                  <a:pt x="30353" y="9814"/>
                </a:lnTo>
                <a:lnTo>
                  <a:pt x="30075" y="9458"/>
                </a:lnTo>
                <a:lnTo>
                  <a:pt x="29788" y="9109"/>
                </a:lnTo>
                <a:lnTo>
                  <a:pt x="29502" y="8769"/>
                </a:lnTo>
                <a:lnTo>
                  <a:pt x="29200" y="8428"/>
                </a:lnTo>
                <a:lnTo>
                  <a:pt x="28898" y="8095"/>
                </a:lnTo>
                <a:lnTo>
                  <a:pt x="28589" y="7770"/>
                </a:lnTo>
                <a:lnTo>
                  <a:pt x="28271" y="7445"/>
                </a:lnTo>
                <a:lnTo>
                  <a:pt x="27954" y="7136"/>
                </a:lnTo>
                <a:lnTo>
                  <a:pt x="27621" y="6826"/>
                </a:lnTo>
                <a:lnTo>
                  <a:pt x="27289" y="6524"/>
                </a:lnTo>
                <a:lnTo>
                  <a:pt x="26948" y="6223"/>
                </a:lnTo>
                <a:lnTo>
                  <a:pt x="26607" y="5936"/>
                </a:lnTo>
                <a:lnTo>
                  <a:pt x="26251" y="5650"/>
                </a:lnTo>
                <a:lnTo>
                  <a:pt x="25895" y="5371"/>
                </a:lnTo>
                <a:lnTo>
                  <a:pt x="25539" y="5100"/>
                </a:lnTo>
                <a:lnTo>
                  <a:pt x="25168" y="4837"/>
                </a:lnTo>
                <a:lnTo>
                  <a:pt x="24797" y="4574"/>
                </a:lnTo>
                <a:lnTo>
                  <a:pt x="24425" y="4327"/>
                </a:lnTo>
                <a:lnTo>
                  <a:pt x="24038" y="4079"/>
                </a:lnTo>
                <a:lnTo>
                  <a:pt x="23651" y="3839"/>
                </a:lnTo>
                <a:lnTo>
                  <a:pt x="23264" y="3607"/>
                </a:lnTo>
                <a:lnTo>
                  <a:pt x="22862" y="3382"/>
                </a:lnTo>
                <a:lnTo>
                  <a:pt x="22467" y="3158"/>
                </a:lnTo>
                <a:lnTo>
                  <a:pt x="22057" y="2941"/>
                </a:lnTo>
                <a:lnTo>
                  <a:pt x="21647" y="2740"/>
                </a:lnTo>
                <a:lnTo>
                  <a:pt x="21237" y="2539"/>
                </a:lnTo>
                <a:lnTo>
                  <a:pt x="20819" y="2345"/>
                </a:lnTo>
                <a:lnTo>
                  <a:pt x="20393" y="2160"/>
                </a:lnTo>
                <a:lnTo>
                  <a:pt x="19967" y="1974"/>
                </a:lnTo>
                <a:lnTo>
                  <a:pt x="19534" y="1804"/>
                </a:lnTo>
                <a:lnTo>
                  <a:pt x="19101" y="1633"/>
                </a:lnTo>
                <a:lnTo>
                  <a:pt x="18667" y="1479"/>
                </a:lnTo>
                <a:lnTo>
                  <a:pt x="18226" y="1324"/>
                </a:lnTo>
                <a:lnTo>
                  <a:pt x="17777" y="1177"/>
                </a:lnTo>
                <a:lnTo>
                  <a:pt x="17328" y="1037"/>
                </a:lnTo>
                <a:lnTo>
                  <a:pt x="16880" y="906"/>
                </a:lnTo>
                <a:lnTo>
                  <a:pt x="16423" y="782"/>
                </a:lnTo>
                <a:lnTo>
                  <a:pt x="15966" y="666"/>
                </a:lnTo>
                <a:lnTo>
                  <a:pt x="15502" y="550"/>
                </a:lnTo>
                <a:lnTo>
                  <a:pt x="15038" y="449"/>
                </a:lnTo>
                <a:lnTo>
                  <a:pt x="14573" y="349"/>
                </a:lnTo>
                <a:lnTo>
                  <a:pt x="14101" y="264"/>
                </a:lnTo>
                <a:lnTo>
                  <a:pt x="13707" y="194"/>
                </a:lnTo>
                <a:lnTo>
                  <a:pt x="13304" y="140"/>
                </a:lnTo>
                <a:lnTo>
                  <a:pt x="12902" y="93"/>
                </a:lnTo>
                <a:lnTo>
                  <a:pt x="12499" y="55"/>
                </a:lnTo>
                <a:lnTo>
                  <a:pt x="12097" y="24"/>
                </a:lnTo>
                <a:lnTo>
                  <a:pt x="11687" y="8"/>
                </a:lnTo>
                <a:lnTo>
                  <a:pt x="11284" y="0"/>
                </a:lnTo>
                <a:close/>
              </a:path>
            </a:pathLst>
          </a:custGeom>
          <a:solidFill>
            <a:schemeClr val="bg1">
              <a:lumMod val="9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1" i="0" u="none" strike="noStrike" cap="none">
              <a:solidFill>
                <a:schemeClr val="bg1">
                  <a:lumMod val="90000"/>
                </a:schemeClr>
              </a:solidFill>
              <a:latin typeface="Montserrat" panose="00000500000000000000" pitchFamily="2" charset="0"/>
              <a:sym typeface="Arial"/>
            </a:endParaRPr>
          </a:p>
        </p:txBody>
      </p:sp>
      <p:sp>
        <p:nvSpPr>
          <p:cNvPr id="14" name="Google Shape;503;p61">
            <a:extLst>
              <a:ext uri="{FF2B5EF4-FFF2-40B4-BE49-F238E27FC236}">
                <a16:creationId xmlns:a16="http://schemas.microsoft.com/office/drawing/2014/main" id="{0B2AF43D-EB5B-8FA3-ABF3-7774FBAC0556}"/>
              </a:ext>
            </a:extLst>
          </p:cNvPr>
          <p:cNvSpPr txBox="1">
            <a:spLocks/>
          </p:cNvSpPr>
          <p:nvPr/>
        </p:nvSpPr>
        <p:spPr>
          <a:xfrm>
            <a:off x="4050331" y="888009"/>
            <a:ext cx="1039200" cy="66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br>
              <a:rPr lang="vi-VN" sz="1800" b="1">
                <a:latin typeface="Montserrat" panose="00000500000000000000" pitchFamily="2" charset="0"/>
              </a:rPr>
            </a:br>
            <a:r>
              <a:rPr lang="vi-VN" sz="1800" b="1">
                <a:latin typeface="Montserrat" panose="00000500000000000000" pitchFamily="2" charset="0"/>
              </a:rPr>
              <a:t>02</a:t>
            </a:r>
          </a:p>
        </p:txBody>
      </p:sp>
      <p:sp>
        <p:nvSpPr>
          <p:cNvPr id="18" name="Google Shape;1276;p4">
            <a:extLst>
              <a:ext uri="{FF2B5EF4-FFF2-40B4-BE49-F238E27FC236}">
                <a16:creationId xmlns:a16="http://schemas.microsoft.com/office/drawing/2014/main" id="{6064759B-25B7-84A4-FBC5-6E8D1AEBBA0D}"/>
              </a:ext>
            </a:extLst>
          </p:cNvPr>
          <p:cNvSpPr/>
          <p:nvPr/>
        </p:nvSpPr>
        <p:spPr>
          <a:xfrm flipH="1">
            <a:off x="1315617" y="926387"/>
            <a:ext cx="81890" cy="78309"/>
          </a:xfrm>
          <a:custGeom>
            <a:avLst/>
            <a:gdLst/>
            <a:ahLst/>
            <a:cxnLst/>
            <a:rect l="l" t="t" r="r" b="b"/>
            <a:pathLst>
              <a:path w="6516" h="1981" extrusionOk="0">
                <a:moveTo>
                  <a:pt x="3249" y="0"/>
                </a:moveTo>
                <a:lnTo>
                  <a:pt x="2932" y="6"/>
                </a:lnTo>
                <a:lnTo>
                  <a:pt x="2596" y="17"/>
                </a:lnTo>
                <a:lnTo>
                  <a:pt x="2297" y="46"/>
                </a:lnTo>
                <a:lnTo>
                  <a:pt x="1998" y="74"/>
                </a:lnTo>
                <a:lnTo>
                  <a:pt x="1700" y="120"/>
                </a:lnTo>
                <a:lnTo>
                  <a:pt x="1438" y="171"/>
                </a:lnTo>
                <a:lnTo>
                  <a:pt x="1196" y="228"/>
                </a:lnTo>
                <a:lnTo>
                  <a:pt x="953" y="291"/>
                </a:lnTo>
                <a:lnTo>
                  <a:pt x="748" y="359"/>
                </a:lnTo>
                <a:lnTo>
                  <a:pt x="561" y="438"/>
                </a:lnTo>
                <a:lnTo>
                  <a:pt x="393" y="518"/>
                </a:lnTo>
                <a:lnTo>
                  <a:pt x="262" y="603"/>
                </a:lnTo>
                <a:lnTo>
                  <a:pt x="150" y="694"/>
                </a:lnTo>
                <a:lnTo>
                  <a:pt x="76" y="791"/>
                </a:lnTo>
                <a:lnTo>
                  <a:pt x="20" y="888"/>
                </a:lnTo>
                <a:lnTo>
                  <a:pt x="1" y="990"/>
                </a:lnTo>
                <a:lnTo>
                  <a:pt x="20" y="1093"/>
                </a:lnTo>
                <a:lnTo>
                  <a:pt x="76" y="1189"/>
                </a:lnTo>
                <a:lnTo>
                  <a:pt x="150" y="1286"/>
                </a:lnTo>
                <a:lnTo>
                  <a:pt x="262" y="1377"/>
                </a:lnTo>
                <a:lnTo>
                  <a:pt x="393" y="1463"/>
                </a:lnTo>
                <a:lnTo>
                  <a:pt x="561" y="1542"/>
                </a:lnTo>
                <a:lnTo>
                  <a:pt x="748" y="1622"/>
                </a:lnTo>
                <a:lnTo>
                  <a:pt x="953" y="1690"/>
                </a:lnTo>
                <a:lnTo>
                  <a:pt x="1196" y="1753"/>
                </a:lnTo>
                <a:lnTo>
                  <a:pt x="1438" y="1810"/>
                </a:lnTo>
                <a:lnTo>
                  <a:pt x="1700" y="1861"/>
                </a:lnTo>
                <a:lnTo>
                  <a:pt x="1998" y="1906"/>
                </a:lnTo>
                <a:lnTo>
                  <a:pt x="2297" y="1935"/>
                </a:lnTo>
                <a:lnTo>
                  <a:pt x="2596" y="1963"/>
                </a:lnTo>
                <a:lnTo>
                  <a:pt x="2932" y="1975"/>
                </a:lnTo>
                <a:lnTo>
                  <a:pt x="3249" y="1980"/>
                </a:lnTo>
                <a:lnTo>
                  <a:pt x="3585" y="1975"/>
                </a:lnTo>
                <a:lnTo>
                  <a:pt x="3921" y="1963"/>
                </a:lnTo>
                <a:lnTo>
                  <a:pt x="4220" y="1935"/>
                </a:lnTo>
                <a:lnTo>
                  <a:pt x="4518" y="1906"/>
                </a:lnTo>
                <a:lnTo>
                  <a:pt x="4817" y="1861"/>
                </a:lnTo>
                <a:lnTo>
                  <a:pt x="5078" y="1810"/>
                </a:lnTo>
                <a:lnTo>
                  <a:pt x="5321" y="1753"/>
                </a:lnTo>
                <a:lnTo>
                  <a:pt x="5564" y="1690"/>
                </a:lnTo>
                <a:lnTo>
                  <a:pt x="5769" y="1622"/>
                </a:lnTo>
                <a:lnTo>
                  <a:pt x="5956" y="1542"/>
                </a:lnTo>
                <a:lnTo>
                  <a:pt x="6124" y="1463"/>
                </a:lnTo>
                <a:lnTo>
                  <a:pt x="6254" y="1377"/>
                </a:lnTo>
                <a:lnTo>
                  <a:pt x="6366" y="1286"/>
                </a:lnTo>
                <a:lnTo>
                  <a:pt x="6441" y="1189"/>
                </a:lnTo>
                <a:lnTo>
                  <a:pt x="6497" y="1093"/>
                </a:lnTo>
                <a:lnTo>
                  <a:pt x="6516" y="990"/>
                </a:lnTo>
                <a:lnTo>
                  <a:pt x="6497" y="888"/>
                </a:lnTo>
                <a:lnTo>
                  <a:pt x="6441" y="791"/>
                </a:lnTo>
                <a:lnTo>
                  <a:pt x="6366" y="694"/>
                </a:lnTo>
                <a:lnTo>
                  <a:pt x="6254" y="603"/>
                </a:lnTo>
                <a:lnTo>
                  <a:pt x="6124" y="518"/>
                </a:lnTo>
                <a:lnTo>
                  <a:pt x="5956" y="438"/>
                </a:lnTo>
                <a:lnTo>
                  <a:pt x="5769" y="359"/>
                </a:lnTo>
                <a:lnTo>
                  <a:pt x="5564" y="291"/>
                </a:lnTo>
                <a:lnTo>
                  <a:pt x="5321" y="228"/>
                </a:lnTo>
                <a:lnTo>
                  <a:pt x="5078" y="171"/>
                </a:lnTo>
                <a:lnTo>
                  <a:pt x="4817" y="120"/>
                </a:lnTo>
                <a:lnTo>
                  <a:pt x="4518" y="74"/>
                </a:lnTo>
                <a:lnTo>
                  <a:pt x="4220" y="46"/>
                </a:lnTo>
                <a:lnTo>
                  <a:pt x="3921" y="17"/>
                </a:lnTo>
                <a:lnTo>
                  <a:pt x="3585" y="6"/>
                </a:lnTo>
                <a:lnTo>
                  <a:pt x="3249"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panose="00000500000000000000" pitchFamily="2" charset="0"/>
              <a:sym typeface="Arial"/>
            </a:endParaRPr>
          </a:p>
        </p:txBody>
      </p:sp>
      <p:sp>
        <p:nvSpPr>
          <p:cNvPr id="19" name="Google Shape;1277;p4">
            <a:extLst>
              <a:ext uri="{FF2B5EF4-FFF2-40B4-BE49-F238E27FC236}">
                <a16:creationId xmlns:a16="http://schemas.microsoft.com/office/drawing/2014/main" id="{58CC6FAA-193C-BD58-AB47-828C7C7CDB92}"/>
              </a:ext>
            </a:extLst>
          </p:cNvPr>
          <p:cNvSpPr/>
          <p:nvPr/>
        </p:nvSpPr>
        <p:spPr>
          <a:xfrm flipH="1">
            <a:off x="818144" y="1004686"/>
            <a:ext cx="258075" cy="247407"/>
          </a:xfrm>
          <a:custGeom>
            <a:avLst/>
            <a:gdLst/>
            <a:ahLst/>
            <a:cxnLst/>
            <a:rect l="l" t="t" r="r" b="b"/>
            <a:pathLst>
              <a:path w="29775" h="9075" extrusionOk="0">
                <a:moveTo>
                  <a:pt x="14523" y="1"/>
                </a:moveTo>
                <a:lnTo>
                  <a:pt x="14355" y="154"/>
                </a:lnTo>
                <a:lnTo>
                  <a:pt x="14150" y="342"/>
                </a:lnTo>
                <a:lnTo>
                  <a:pt x="13926" y="530"/>
                </a:lnTo>
                <a:lnTo>
                  <a:pt x="13702" y="712"/>
                </a:lnTo>
                <a:lnTo>
                  <a:pt x="13441" y="888"/>
                </a:lnTo>
                <a:lnTo>
                  <a:pt x="13161" y="1064"/>
                </a:lnTo>
                <a:lnTo>
                  <a:pt x="12881" y="1241"/>
                </a:lnTo>
                <a:lnTo>
                  <a:pt x="12563" y="1411"/>
                </a:lnTo>
                <a:lnTo>
                  <a:pt x="12246" y="1576"/>
                </a:lnTo>
                <a:lnTo>
                  <a:pt x="11910" y="1741"/>
                </a:lnTo>
                <a:lnTo>
                  <a:pt x="11555" y="1901"/>
                </a:lnTo>
                <a:lnTo>
                  <a:pt x="11182" y="2054"/>
                </a:lnTo>
                <a:lnTo>
                  <a:pt x="10809" y="2208"/>
                </a:lnTo>
                <a:lnTo>
                  <a:pt x="10417" y="2356"/>
                </a:lnTo>
                <a:lnTo>
                  <a:pt x="10006" y="2504"/>
                </a:lnTo>
                <a:lnTo>
                  <a:pt x="9577" y="2646"/>
                </a:lnTo>
                <a:lnTo>
                  <a:pt x="9129" y="2782"/>
                </a:lnTo>
                <a:lnTo>
                  <a:pt x="8681" y="2913"/>
                </a:lnTo>
                <a:lnTo>
                  <a:pt x="8214" y="3044"/>
                </a:lnTo>
                <a:lnTo>
                  <a:pt x="7747" y="3169"/>
                </a:lnTo>
                <a:lnTo>
                  <a:pt x="7262" y="3289"/>
                </a:lnTo>
                <a:lnTo>
                  <a:pt x="6758" y="3408"/>
                </a:lnTo>
                <a:lnTo>
                  <a:pt x="6235" y="3516"/>
                </a:lnTo>
                <a:lnTo>
                  <a:pt x="5713" y="3624"/>
                </a:lnTo>
                <a:lnTo>
                  <a:pt x="5190" y="3727"/>
                </a:lnTo>
                <a:lnTo>
                  <a:pt x="4630" y="3829"/>
                </a:lnTo>
                <a:lnTo>
                  <a:pt x="4070" y="3920"/>
                </a:lnTo>
                <a:lnTo>
                  <a:pt x="3510" y="4006"/>
                </a:lnTo>
                <a:lnTo>
                  <a:pt x="2931" y="4091"/>
                </a:lnTo>
                <a:lnTo>
                  <a:pt x="2334" y="4171"/>
                </a:lnTo>
                <a:lnTo>
                  <a:pt x="1737" y="4245"/>
                </a:lnTo>
                <a:lnTo>
                  <a:pt x="1139" y="4313"/>
                </a:lnTo>
                <a:lnTo>
                  <a:pt x="523" y="4375"/>
                </a:lnTo>
                <a:lnTo>
                  <a:pt x="1" y="4427"/>
                </a:lnTo>
                <a:lnTo>
                  <a:pt x="691" y="4501"/>
                </a:lnTo>
                <a:lnTo>
                  <a:pt x="1289" y="4575"/>
                </a:lnTo>
                <a:lnTo>
                  <a:pt x="1886" y="4648"/>
                </a:lnTo>
                <a:lnTo>
                  <a:pt x="2465" y="4728"/>
                </a:lnTo>
                <a:lnTo>
                  <a:pt x="3043" y="4813"/>
                </a:lnTo>
                <a:lnTo>
                  <a:pt x="3622" y="4904"/>
                </a:lnTo>
                <a:lnTo>
                  <a:pt x="4182" y="4996"/>
                </a:lnTo>
                <a:lnTo>
                  <a:pt x="4742" y="5098"/>
                </a:lnTo>
                <a:lnTo>
                  <a:pt x="5283" y="5200"/>
                </a:lnTo>
                <a:lnTo>
                  <a:pt x="5806" y="5308"/>
                </a:lnTo>
                <a:lnTo>
                  <a:pt x="6329" y="5416"/>
                </a:lnTo>
                <a:lnTo>
                  <a:pt x="6851" y="5530"/>
                </a:lnTo>
                <a:lnTo>
                  <a:pt x="7355" y="5650"/>
                </a:lnTo>
                <a:lnTo>
                  <a:pt x="7841" y="5775"/>
                </a:lnTo>
                <a:lnTo>
                  <a:pt x="8326" y="5900"/>
                </a:lnTo>
                <a:lnTo>
                  <a:pt x="8793" y="6031"/>
                </a:lnTo>
                <a:lnTo>
                  <a:pt x="9259" y="6167"/>
                </a:lnTo>
                <a:lnTo>
                  <a:pt x="9707" y="6304"/>
                </a:lnTo>
                <a:lnTo>
                  <a:pt x="10137" y="6446"/>
                </a:lnTo>
                <a:lnTo>
                  <a:pt x="10566" y="6588"/>
                </a:lnTo>
                <a:lnTo>
                  <a:pt x="10977" y="6742"/>
                </a:lnTo>
                <a:lnTo>
                  <a:pt x="11369" y="6890"/>
                </a:lnTo>
                <a:lnTo>
                  <a:pt x="11761" y="7044"/>
                </a:lnTo>
                <a:lnTo>
                  <a:pt x="12134" y="7203"/>
                </a:lnTo>
                <a:lnTo>
                  <a:pt x="12489" y="7368"/>
                </a:lnTo>
                <a:lnTo>
                  <a:pt x="12843" y="7527"/>
                </a:lnTo>
                <a:lnTo>
                  <a:pt x="13179" y="7698"/>
                </a:lnTo>
                <a:lnTo>
                  <a:pt x="13497" y="7868"/>
                </a:lnTo>
                <a:lnTo>
                  <a:pt x="13795" y="8039"/>
                </a:lnTo>
                <a:lnTo>
                  <a:pt x="14075" y="8216"/>
                </a:lnTo>
                <a:lnTo>
                  <a:pt x="14355" y="8392"/>
                </a:lnTo>
                <a:lnTo>
                  <a:pt x="14617" y="8574"/>
                </a:lnTo>
                <a:lnTo>
                  <a:pt x="14841" y="8756"/>
                </a:lnTo>
                <a:lnTo>
                  <a:pt x="15251" y="9075"/>
                </a:lnTo>
                <a:lnTo>
                  <a:pt x="15419" y="8915"/>
                </a:lnTo>
                <a:lnTo>
                  <a:pt x="15625" y="8728"/>
                </a:lnTo>
                <a:lnTo>
                  <a:pt x="15849" y="8540"/>
                </a:lnTo>
                <a:lnTo>
                  <a:pt x="16091" y="8358"/>
                </a:lnTo>
                <a:lnTo>
                  <a:pt x="16353" y="8181"/>
                </a:lnTo>
                <a:lnTo>
                  <a:pt x="16614" y="8005"/>
                </a:lnTo>
                <a:lnTo>
                  <a:pt x="16913" y="7829"/>
                </a:lnTo>
                <a:lnTo>
                  <a:pt x="17211" y="7664"/>
                </a:lnTo>
                <a:lnTo>
                  <a:pt x="17529" y="7493"/>
                </a:lnTo>
                <a:lnTo>
                  <a:pt x="17883" y="7334"/>
                </a:lnTo>
                <a:lnTo>
                  <a:pt x="18219" y="7169"/>
                </a:lnTo>
                <a:lnTo>
                  <a:pt x="18593" y="7015"/>
                </a:lnTo>
                <a:lnTo>
                  <a:pt x="18985" y="6862"/>
                </a:lnTo>
                <a:lnTo>
                  <a:pt x="19377" y="6714"/>
                </a:lnTo>
                <a:lnTo>
                  <a:pt x="19787" y="6566"/>
                </a:lnTo>
                <a:lnTo>
                  <a:pt x="20217" y="6429"/>
                </a:lnTo>
                <a:lnTo>
                  <a:pt x="20646" y="6287"/>
                </a:lnTo>
                <a:lnTo>
                  <a:pt x="21094" y="6156"/>
                </a:lnTo>
                <a:lnTo>
                  <a:pt x="21561" y="6025"/>
                </a:lnTo>
                <a:lnTo>
                  <a:pt x="22046" y="5900"/>
                </a:lnTo>
                <a:lnTo>
                  <a:pt x="22531" y="5781"/>
                </a:lnTo>
                <a:lnTo>
                  <a:pt x="23035" y="5667"/>
                </a:lnTo>
                <a:lnTo>
                  <a:pt x="23539" y="5553"/>
                </a:lnTo>
                <a:lnTo>
                  <a:pt x="24062" y="5445"/>
                </a:lnTo>
                <a:lnTo>
                  <a:pt x="24603" y="5343"/>
                </a:lnTo>
                <a:lnTo>
                  <a:pt x="25145" y="5246"/>
                </a:lnTo>
                <a:lnTo>
                  <a:pt x="25705" y="5149"/>
                </a:lnTo>
                <a:lnTo>
                  <a:pt x="26265" y="5064"/>
                </a:lnTo>
                <a:lnTo>
                  <a:pt x="26843" y="4978"/>
                </a:lnTo>
                <a:lnTo>
                  <a:pt x="27441" y="4899"/>
                </a:lnTo>
                <a:lnTo>
                  <a:pt x="28038" y="4825"/>
                </a:lnTo>
                <a:lnTo>
                  <a:pt x="28654" y="4757"/>
                </a:lnTo>
                <a:lnTo>
                  <a:pt x="29270" y="4694"/>
                </a:lnTo>
                <a:lnTo>
                  <a:pt x="29774" y="4643"/>
                </a:lnTo>
                <a:lnTo>
                  <a:pt x="29121" y="4575"/>
                </a:lnTo>
                <a:lnTo>
                  <a:pt x="28486" y="4501"/>
                </a:lnTo>
                <a:lnTo>
                  <a:pt x="27833" y="4421"/>
                </a:lnTo>
                <a:lnTo>
                  <a:pt x="27217" y="4330"/>
                </a:lnTo>
                <a:lnTo>
                  <a:pt x="26601" y="4239"/>
                </a:lnTo>
                <a:lnTo>
                  <a:pt x="25985" y="4142"/>
                </a:lnTo>
                <a:lnTo>
                  <a:pt x="25387" y="4040"/>
                </a:lnTo>
                <a:lnTo>
                  <a:pt x="24790" y="3932"/>
                </a:lnTo>
                <a:lnTo>
                  <a:pt x="24211" y="3824"/>
                </a:lnTo>
                <a:lnTo>
                  <a:pt x="23651" y="3704"/>
                </a:lnTo>
                <a:lnTo>
                  <a:pt x="23091" y="3585"/>
                </a:lnTo>
                <a:lnTo>
                  <a:pt x="22550" y="3454"/>
                </a:lnTo>
                <a:lnTo>
                  <a:pt x="22027" y="3323"/>
                </a:lnTo>
                <a:lnTo>
                  <a:pt x="21505" y="3192"/>
                </a:lnTo>
                <a:lnTo>
                  <a:pt x="21001" y="3050"/>
                </a:lnTo>
                <a:lnTo>
                  <a:pt x="20497" y="2908"/>
                </a:lnTo>
                <a:lnTo>
                  <a:pt x="20030" y="2760"/>
                </a:lnTo>
                <a:lnTo>
                  <a:pt x="19563" y="2606"/>
                </a:lnTo>
                <a:lnTo>
                  <a:pt x="19115" y="2452"/>
                </a:lnTo>
                <a:lnTo>
                  <a:pt x="18667" y="2293"/>
                </a:lnTo>
                <a:lnTo>
                  <a:pt x="18238" y="2128"/>
                </a:lnTo>
                <a:lnTo>
                  <a:pt x="17846" y="1958"/>
                </a:lnTo>
                <a:lnTo>
                  <a:pt x="17454" y="1787"/>
                </a:lnTo>
                <a:lnTo>
                  <a:pt x="17062" y="1616"/>
                </a:lnTo>
                <a:lnTo>
                  <a:pt x="16707" y="1440"/>
                </a:lnTo>
                <a:lnTo>
                  <a:pt x="16371" y="1258"/>
                </a:lnTo>
                <a:lnTo>
                  <a:pt x="16035" y="1070"/>
                </a:lnTo>
                <a:lnTo>
                  <a:pt x="15718" y="882"/>
                </a:lnTo>
                <a:lnTo>
                  <a:pt x="15438" y="695"/>
                </a:lnTo>
                <a:lnTo>
                  <a:pt x="15158" y="501"/>
                </a:lnTo>
                <a:lnTo>
                  <a:pt x="14897" y="308"/>
                </a:lnTo>
                <a:lnTo>
                  <a:pt x="14654" y="109"/>
                </a:lnTo>
                <a:lnTo>
                  <a:pt x="14523" y="1"/>
                </a:lnTo>
                <a:close/>
              </a:path>
            </a:pathLst>
          </a:custGeom>
          <a:solidFill>
            <a:srgbClr val="1E1E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panose="00000500000000000000" pitchFamily="2" charset="0"/>
              <a:sym typeface="Arial"/>
            </a:endParaRPr>
          </a:p>
        </p:txBody>
      </p:sp>
      <p:sp>
        <p:nvSpPr>
          <p:cNvPr id="26" name="Google Shape;1264;p4">
            <a:extLst>
              <a:ext uri="{FF2B5EF4-FFF2-40B4-BE49-F238E27FC236}">
                <a16:creationId xmlns:a16="http://schemas.microsoft.com/office/drawing/2014/main" id="{8644B1B9-7C51-D71E-7D82-BA3BF3C0D178}"/>
              </a:ext>
            </a:extLst>
          </p:cNvPr>
          <p:cNvSpPr/>
          <p:nvPr/>
        </p:nvSpPr>
        <p:spPr>
          <a:xfrm flipH="1">
            <a:off x="4335869" y="926387"/>
            <a:ext cx="81890" cy="78309"/>
          </a:xfrm>
          <a:custGeom>
            <a:avLst/>
            <a:gdLst/>
            <a:ahLst/>
            <a:cxnLst/>
            <a:rect l="l" t="t" r="r" b="b"/>
            <a:pathLst>
              <a:path w="6516" h="1981" extrusionOk="0">
                <a:moveTo>
                  <a:pt x="3249" y="0"/>
                </a:moveTo>
                <a:lnTo>
                  <a:pt x="2932" y="6"/>
                </a:lnTo>
                <a:lnTo>
                  <a:pt x="2596" y="17"/>
                </a:lnTo>
                <a:lnTo>
                  <a:pt x="2297" y="46"/>
                </a:lnTo>
                <a:lnTo>
                  <a:pt x="1998" y="74"/>
                </a:lnTo>
                <a:lnTo>
                  <a:pt x="1700" y="120"/>
                </a:lnTo>
                <a:lnTo>
                  <a:pt x="1438" y="171"/>
                </a:lnTo>
                <a:lnTo>
                  <a:pt x="1196" y="228"/>
                </a:lnTo>
                <a:lnTo>
                  <a:pt x="953" y="291"/>
                </a:lnTo>
                <a:lnTo>
                  <a:pt x="748" y="359"/>
                </a:lnTo>
                <a:lnTo>
                  <a:pt x="561" y="438"/>
                </a:lnTo>
                <a:lnTo>
                  <a:pt x="393" y="518"/>
                </a:lnTo>
                <a:lnTo>
                  <a:pt x="262" y="603"/>
                </a:lnTo>
                <a:lnTo>
                  <a:pt x="150" y="694"/>
                </a:lnTo>
                <a:lnTo>
                  <a:pt x="76" y="791"/>
                </a:lnTo>
                <a:lnTo>
                  <a:pt x="20" y="888"/>
                </a:lnTo>
                <a:lnTo>
                  <a:pt x="1" y="990"/>
                </a:lnTo>
                <a:lnTo>
                  <a:pt x="20" y="1093"/>
                </a:lnTo>
                <a:lnTo>
                  <a:pt x="76" y="1189"/>
                </a:lnTo>
                <a:lnTo>
                  <a:pt x="150" y="1286"/>
                </a:lnTo>
                <a:lnTo>
                  <a:pt x="262" y="1377"/>
                </a:lnTo>
                <a:lnTo>
                  <a:pt x="393" y="1463"/>
                </a:lnTo>
                <a:lnTo>
                  <a:pt x="561" y="1542"/>
                </a:lnTo>
                <a:lnTo>
                  <a:pt x="748" y="1622"/>
                </a:lnTo>
                <a:lnTo>
                  <a:pt x="953" y="1690"/>
                </a:lnTo>
                <a:lnTo>
                  <a:pt x="1196" y="1753"/>
                </a:lnTo>
                <a:lnTo>
                  <a:pt x="1438" y="1810"/>
                </a:lnTo>
                <a:lnTo>
                  <a:pt x="1700" y="1861"/>
                </a:lnTo>
                <a:lnTo>
                  <a:pt x="1998" y="1906"/>
                </a:lnTo>
                <a:lnTo>
                  <a:pt x="2297" y="1935"/>
                </a:lnTo>
                <a:lnTo>
                  <a:pt x="2596" y="1963"/>
                </a:lnTo>
                <a:lnTo>
                  <a:pt x="2932" y="1975"/>
                </a:lnTo>
                <a:lnTo>
                  <a:pt x="3249" y="1980"/>
                </a:lnTo>
                <a:lnTo>
                  <a:pt x="3585" y="1975"/>
                </a:lnTo>
                <a:lnTo>
                  <a:pt x="3921" y="1963"/>
                </a:lnTo>
                <a:lnTo>
                  <a:pt x="4220" y="1935"/>
                </a:lnTo>
                <a:lnTo>
                  <a:pt x="4518" y="1906"/>
                </a:lnTo>
                <a:lnTo>
                  <a:pt x="4817" y="1861"/>
                </a:lnTo>
                <a:lnTo>
                  <a:pt x="5078" y="1810"/>
                </a:lnTo>
                <a:lnTo>
                  <a:pt x="5321" y="1753"/>
                </a:lnTo>
                <a:lnTo>
                  <a:pt x="5564" y="1690"/>
                </a:lnTo>
                <a:lnTo>
                  <a:pt x="5769" y="1622"/>
                </a:lnTo>
                <a:lnTo>
                  <a:pt x="5956" y="1542"/>
                </a:lnTo>
                <a:lnTo>
                  <a:pt x="6124" y="1463"/>
                </a:lnTo>
                <a:lnTo>
                  <a:pt x="6254" y="1377"/>
                </a:lnTo>
                <a:lnTo>
                  <a:pt x="6366" y="1286"/>
                </a:lnTo>
                <a:lnTo>
                  <a:pt x="6441" y="1189"/>
                </a:lnTo>
                <a:lnTo>
                  <a:pt x="6497" y="1093"/>
                </a:lnTo>
                <a:lnTo>
                  <a:pt x="6516" y="990"/>
                </a:lnTo>
                <a:lnTo>
                  <a:pt x="6497" y="888"/>
                </a:lnTo>
                <a:lnTo>
                  <a:pt x="6441" y="791"/>
                </a:lnTo>
                <a:lnTo>
                  <a:pt x="6366" y="694"/>
                </a:lnTo>
                <a:lnTo>
                  <a:pt x="6254" y="603"/>
                </a:lnTo>
                <a:lnTo>
                  <a:pt x="6124" y="518"/>
                </a:lnTo>
                <a:lnTo>
                  <a:pt x="5956" y="438"/>
                </a:lnTo>
                <a:lnTo>
                  <a:pt x="5769" y="359"/>
                </a:lnTo>
                <a:lnTo>
                  <a:pt x="5564" y="291"/>
                </a:lnTo>
                <a:lnTo>
                  <a:pt x="5321" y="228"/>
                </a:lnTo>
                <a:lnTo>
                  <a:pt x="5078" y="171"/>
                </a:lnTo>
                <a:lnTo>
                  <a:pt x="4817" y="120"/>
                </a:lnTo>
                <a:lnTo>
                  <a:pt x="4518" y="74"/>
                </a:lnTo>
                <a:lnTo>
                  <a:pt x="4220" y="46"/>
                </a:lnTo>
                <a:lnTo>
                  <a:pt x="3921" y="17"/>
                </a:lnTo>
                <a:lnTo>
                  <a:pt x="3585" y="6"/>
                </a:lnTo>
                <a:lnTo>
                  <a:pt x="3249"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panose="00000500000000000000" pitchFamily="2" charset="0"/>
              <a:sym typeface="Arial"/>
            </a:endParaRPr>
          </a:p>
        </p:txBody>
      </p:sp>
      <p:sp>
        <p:nvSpPr>
          <p:cNvPr id="27" name="Google Shape;1265;p4">
            <a:extLst>
              <a:ext uri="{FF2B5EF4-FFF2-40B4-BE49-F238E27FC236}">
                <a16:creationId xmlns:a16="http://schemas.microsoft.com/office/drawing/2014/main" id="{4D871A70-5DEA-7204-E8E3-81DF7F88032E}"/>
              </a:ext>
            </a:extLst>
          </p:cNvPr>
          <p:cNvSpPr/>
          <p:nvPr/>
        </p:nvSpPr>
        <p:spPr>
          <a:xfrm flipH="1">
            <a:off x="3838396" y="1004686"/>
            <a:ext cx="258075" cy="247407"/>
          </a:xfrm>
          <a:custGeom>
            <a:avLst/>
            <a:gdLst/>
            <a:ahLst/>
            <a:cxnLst/>
            <a:rect l="l" t="t" r="r" b="b"/>
            <a:pathLst>
              <a:path w="29775" h="9075" extrusionOk="0">
                <a:moveTo>
                  <a:pt x="14523" y="1"/>
                </a:moveTo>
                <a:lnTo>
                  <a:pt x="14355" y="154"/>
                </a:lnTo>
                <a:lnTo>
                  <a:pt x="14150" y="342"/>
                </a:lnTo>
                <a:lnTo>
                  <a:pt x="13926" y="530"/>
                </a:lnTo>
                <a:lnTo>
                  <a:pt x="13702" y="712"/>
                </a:lnTo>
                <a:lnTo>
                  <a:pt x="13441" y="888"/>
                </a:lnTo>
                <a:lnTo>
                  <a:pt x="13161" y="1064"/>
                </a:lnTo>
                <a:lnTo>
                  <a:pt x="12881" y="1241"/>
                </a:lnTo>
                <a:lnTo>
                  <a:pt x="12563" y="1411"/>
                </a:lnTo>
                <a:lnTo>
                  <a:pt x="12246" y="1576"/>
                </a:lnTo>
                <a:lnTo>
                  <a:pt x="11910" y="1741"/>
                </a:lnTo>
                <a:lnTo>
                  <a:pt x="11555" y="1901"/>
                </a:lnTo>
                <a:lnTo>
                  <a:pt x="11182" y="2054"/>
                </a:lnTo>
                <a:lnTo>
                  <a:pt x="10809" y="2208"/>
                </a:lnTo>
                <a:lnTo>
                  <a:pt x="10417" y="2356"/>
                </a:lnTo>
                <a:lnTo>
                  <a:pt x="10006" y="2504"/>
                </a:lnTo>
                <a:lnTo>
                  <a:pt x="9577" y="2646"/>
                </a:lnTo>
                <a:lnTo>
                  <a:pt x="9129" y="2782"/>
                </a:lnTo>
                <a:lnTo>
                  <a:pt x="8681" y="2913"/>
                </a:lnTo>
                <a:lnTo>
                  <a:pt x="8214" y="3044"/>
                </a:lnTo>
                <a:lnTo>
                  <a:pt x="7747" y="3169"/>
                </a:lnTo>
                <a:lnTo>
                  <a:pt x="7262" y="3289"/>
                </a:lnTo>
                <a:lnTo>
                  <a:pt x="6758" y="3408"/>
                </a:lnTo>
                <a:lnTo>
                  <a:pt x="6235" y="3516"/>
                </a:lnTo>
                <a:lnTo>
                  <a:pt x="5713" y="3624"/>
                </a:lnTo>
                <a:lnTo>
                  <a:pt x="5190" y="3727"/>
                </a:lnTo>
                <a:lnTo>
                  <a:pt x="4630" y="3829"/>
                </a:lnTo>
                <a:lnTo>
                  <a:pt x="4070" y="3920"/>
                </a:lnTo>
                <a:lnTo>
                  <a:pt x="3510" y="4006"/>
                </a:lnTo>
                <a:lnTo>
                  <a:pt x="2931" y="4091"/>
                </a:lnTo>
                <a:lnTo>
                  <a:pt x="2334" y="4171"/>
                </a:lnTo>
                <a:lnTo>
                  <a:pt x="1737" y="4245"/>
                </a:lnTo>
                <a:lnTo>
                  <a:pt x="1139" y="4313"/>
                </a:lnTo>
                <a:lnTo>
                  <a:pt x="523" y="4375"/>
                </a:lnTo>
                <a:lnTo>
                  <a:pt x="1" y="4427"/>
                </a:lnTo>
                <a:lnTo>
                  <a:pt x="691" y="4501"/>
                </a:lnTo>
                <a:lnTo>
                  <a:pt x="1289" y="4575"/>
                </a:lnTo>
                <a:lnTo>
                  <a:pt x="1886" y="4648"/>
                </a:lnTo>
                <a:lnTo>
                  <a:pt x="2465" y="4728"/>
                </a:lnTo>
                <a:lnTo>
                  <a:pt x="3043" y="4813"/>
                </a:lnTo>
                <a:lnTo>
                  <a:pt x="3622" y="4904"/>
                </a:lnTo>
                <a:lnTo>
                  <a:pt x="4182" y="4996"/>
                </a:lnTo>
                <a:lnTo>
                  <a:pt x="4742" y="5098"/>
                </a:lnTo>
                <a:lnTo>
                  <a:pt x="5283" y="5200"/>
                </a:lnTo>
                <a:lnTo>
                  <a:pt x="5806" y="5308"/>
                </a:lnTo>
                <a:lnTo>
                  <a:pt x="6329" y="5416"/>
                </a:lnTo>
                <a:lnTo>
                  <a:pt x="6851" y="5530"/>
                </a:lnTo>
                <a:lnTo>
                  <a:pt x="7355" y="5650"/>
                </a:lnTo>
                <a:lnTo>
                  <a:pt x="7841" y="5775"/>
                </a:lnTo>
                <a:lnTo>
                  <a:pt x="8326" y="5900"/>
                </a:lnTo>
                <a:lnTo>
                  <a:pt x="8793" y="6031"/>
                </a:lnTo>
                <a:lnTo>
                  <a:pt x="9259" y="6167"/>
                </a:lnTo>
                <a:lnTo>
                  <a:pt x="9707" y="6304"/>
                </a:lnTo>
                <a:lnTo>
                  <a:pt x="10137" y="6446"/>
                </a:lnTo>
                <a:lnTo>
                  <a:pt x="10566" y="6588"/>
                </a:lnTo>
                <a:lnTo>
                  <a:pt x="10977" y="6742"/>
                </a:lnTo>
                <a:lnTo>
                  <a:pt x="11369" y="6890"/>
                </a:lnTo>
                <a:lnTo>
                  <a:pt x="11761" y="7044"/>
                </a:lnTo>
                <a:lnTo>
                  <a:pt x="12134" y="7203"/>
                </a:lnTo>
                <a:lnTo>
                  <a:pt x="12489" y="7368"/>
                </a:lnTo>
                <a:lnTo>
                  <a:pt x="12843" y="7527"/>
                </a:lnTo>
                <a:lnTo>
                  <a:pt x="13179" y="7698"/>
                </a:lnTo>
                <a:lnTo>
                  <a:pt x="13497" y="7868"/>
                </a:lnTo>
                <a:lnTo>
                  <a:pt x="13795" y="8039"/>
                </a:lnTo>
                <a:lnTo>
                  <a:pt x="14075" y="8216"/>
                </a:lnTo>
                <a:lnTo>
                  <a:pt x="14355" y="8392"/>
                </a:lnTo>
                <a:lnTo>
                  <a:pt x="14617" y="8574"/>
                </a:lnTo>
                <a:lnTo>
                  <a:pt x="14841" y="8756"/>
                </a:lnTo>
                <a:lnTo>
                  <a:pt x="15251" y="9075"/>
                </a:lnTo>
                <a:lnTo>
                  <a:pt x="15419" y="8915"/>
                </a:lnTo>
                <a:lnTo>
                  <a:pt x="15625" y="8728"/>
                </a:lnTo>
                <a:lnTo>
                  <a:pt x="15849" y="8540"/>
                </a:lnTo>
                <a:lnTo>
                  <a:pt x="16091" y="8358"/>
                </a:lnTo>
                <a:lnTo>
                  <a:pt x="16353" y="8181"/>
                </a:lnTo>
                <a:lnTo>
                  <a:pt x="16614" y="8005"/>
                </a:lnTo>
                <a:lnTo>
                  <a:pt x="16913" y="7829"/>
                </a:lnTo>
                <a:lnTo>
                  <a:pt x="17211" y="7664"/>
                </a:lnTo>
                <a:lnTo>
                  <a:pt x="17529" y="7493"/>
                </a:lnTo>
                <a:lnTo>
                  <a:pt x="17883" y="7334"/>
                </a:lnTo>
                <a:lnTo>
                  <a:pt x="18219" y="7169"/>
                </a:lnTo>
                <a:lnTo>
                  <a:pt x="18593" y="7015"/>
                </a:lnTo>
                <a:lnTo>
                  <a:pt x="18985" y="6862"/>
                </a:lnTo>
                <a:lnTo>
                  <a:pt x="19377" y="6714"/>
                </a:lnTo>
                <a:lnTo>
                  <a:pt x="19787" y="6566"/>
                </a:lnTo>
                <a:lnTo>
                  <a:pt x="20217" y="6429"/>
                </a:lnTo>
                <a:lnTo>
                  <a:pt x="20646" y="6287"/>
                </a:lnTo>
                <a:lnTo>
                  <a:pt x="21094" y="6156"/>
                </a:lnTo>
                <a:lnTo>
                  <a:pt x="21561" y="6025"/>
                </a:lnTo>
                <a:lnTo>
                  <a:pt x="22046" y="5900"/>
                </a:lnTo>
                <a:lnTo>
                  <a:pt x="22531" y="5781"/>
                </a:lnTo>
                <a:lnTo>
                  <a:pt x="23035" y="5667"/>
                </a:lnTo>
                <a:lnTo>
                  <a:pt x="23539" y="5553"/>
                </a:lnTo>
                <a:lnTo>
                  <a:pt x="24062" y="5445"/>
                </a:lnTo>
                <a:lnTo>
                  <a:pt x="24603" y="5343"/>
                </a:lnTo>
                <a:lnTo>
                  <a:pt x="25145" y="5246"/>
                </a:lnTo>
                <a:lnTo>
                  <a:pt x="25705" y="5149"/>
                </a:lnTo>
                <a:lnTo>
                  <a:pt x="26265" y="5064"/>
                </a:lnTo>
                <a:lnTo>
                  <a:pt x="26843" y="4978"/>
                </a:lnTo>
                <a:lnTo>
                  <a:pt x="27441" y="4899"/>
                </a:lnTo>
                <a:lnTo>
                  <a:pt x="28038" y="4825"/>
                </a:lnTo>
                <a:lnTo>
                  <a:pt x="28654" y="4757"/>
                </a:lnTo>
                <a:lnTo>
                  <a:pt x="29270" y="4694"/>
                </a:lnTo>
                <a:lnTo>
                  <a:pt x="29774" y="4643"/>
                </a:lnTo>
                <a:lnTo>
                  <a:pt x="29121" y="4575"/>
                </a:lnTo>
                <a:lnTo>
                  <a:pt x="28486" y="4501"/>
                </a:lnTo>
                <a:lnTo>
                  <a:pt x="27833" y="4421"/>
                </a:lnTo>
                <a:lnTo>
                  <a:pt x="27217" y="4330"/>
                </a:lnTo>
                <a:lnTo>
                  <a:pt x="26601" y="4239"/>
                </a:lnTo>
                <a:lnTo>
                  <a:pt x="25985" y="4142"/>
                </a:lnTo>
                <a:lnTo>
                  <a:pt x="25387" y="4040"/>
                </a:lnTo>
                <a:lnTo>
                  <a:pt x="24790" y="3932"/>
                </a:lnTo>
                <a:lnTo>
                  <a:pt x="24211" y="3824"/>
                </a:lnTo>
                <a:lnTo>
                  <a:pt x="23651" y="3704"/>
                </a:lnTo>
                <a:lnTo>
                  <a:pt x="23091" y="3585"/>
                </a:lnTo>
                <a:lnTo>
                  <a:pt x="22550" y="3454"/>
                </a:lnTo>
                <a:lnTo>
                  <a:pt x="22027" y="3323"/>
                </a:lnTo>
                <a:lnTo>
                  <a:pt x="21505" y="3192"/>
                </a:lnTo>
                <a:lnTo>
                  <a:pt x="21001" y="3050"/>
                </a:lnTo>
                <a:lnTo>
                  <a:pt x="20497" y="2908"/>
                </a:lnTo>
                <a:lnTo>
                  <a:pt x="20030" y="2760"/>
                </a:lnTo>
                <a:lnTo>
                  <a:pt x="19563" y="2606"/>
                </a:lnTo>
                <a:lnTo>
                  <a:pt x="19115" y="2452"/>
                </a:lnTo>
                <a:lnTo>
                  <a:pt x="18667" y="2293"/>
                </a:lnTo>
                <a:lnTo>
                  <a:pt x="18238" y="2128"/>
                </a:lnTo>
                <a:lnTo>
                  <a:pt x="17846" y="1958"/>
                </a:lnTo>
                <a:lnTo>
                  <a:pt x="17454" y="1787"/>
                </a:lnTo>
                <a:lnTo>
                  <a:pt x="17062" y="1616"/>
                </a:lnTo>
                <a:lnTo>
                  <a:pt x="16707" y="1440"/>
                </a:lnTo>
                <a:lnTo>
                  <a:pt x="16371" y="1258"/>
                </a:lnTo>
                <a:lnTo>
                  <a:pt x="16035" y="1070"/>
                </a:lnTo>
                <a:lnTo>
                  <a:pt x="15718" y="882"/>
                </a:lnTo>
                <a:lnTo>
                  <a:pt x="15438" y="695"/>
                </a:lnTo>
                <a:lnTo>
                  <a:pt x="15158" y="501"/>
                </a:lnTo>
                <a:lnTo>
                  <a:pt x="14897" y="308"/>
                </a:lnTo>
                <a:lnTo>
                  <a:pt x="14654" y="109"/>
                </a:lnTo>
                <a:lnTo>
                  <a:pt x="14523" y="1"/>
                </a:lnTo>
                <a:close/>
              </a:path>
            </a:pathLst>
          </a:custGeom>
          <a:solidFill>
            <a:srgbClr val="1E1E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panose="00000500000000000000" pitchFamily="2" charset="0"/>
              <a:sym typeface="Arial"/>
            </a:endParaRPr>
          </a:p>
        </p:txBody>
      </p:sp>
      <p:sp>
        <p:nvSpPr>
          <p:cNvPr id="28" name="Google Shape;1264;p4">
            <a:extLst>
              <a:ext uri="{FF2B5EF4-FFF2-40B4-BE49-F238E27FC236}">
                <a16:creationId xmlns:a16="http://schemas.microsoft.com/office/drawing/2014/main" id="{FC53FCB2-92D5-644D-CA94-BB67E7152F29}"/>
              </a:ext>
            </a:extLst>
          </p:cNvPr>
          <p:cNvSpPr/>
          <p:nvPr/>
        </p:nvSpPr>
        <p:spPr>
          <a:xfrm flipH="1">
            <a:off x="7245128" y="915377"/>
            <a:ext cx="81890" cy="78309"/>
          </a:xfrm>
          <a:custGeom>
            <a:avLst/>
            <a:gdLst/>
            <a:ahLst/>
            <a:cxnLst/>
            <a:rect l="l" t="t" r="r" b="b"/>
            <a:pathLst>
              <a:path w="6516" h="1981" extrusionOk="0">
                <a:moveTo>
                  <a:pt x="3249" y="0"/>
                </a:moveTo>
                <a:lnTo>
                  <a:pt x="2932" y="6"/>
                </a:lnTo>
                <a:lnTo>
                  <a:pt x="2596" y="17"/>
                </a:lnTo>
                <a:lnTo>
                  <a:pt x="2297" y="46"/>
                </a:lnTo>
                <a:lnTo>
                  <a:pt x="1998" y="74"/>
                </a:lnTo>
                <a:lnTo>
                  <a:pt x="1700" y="120"/>
                </a:lnTo>
                <a:lnTo>
                  <a:pt x="1438" y="171"/>
                </a:lnTo>
                <a:lnTo>
                  <a:pt x="1196" y="228"/>
                </a:lnTo>
                <a:lnTo>
                  <a:pt x="953" y="291"/>
                </a:lnTo>
                <a:lnTo>
                  <a:pt x="748" y="359"/>
                </a:lnTo>
                <a:lnTo>
                  <a:pt x="561" y="438"/>
                </a:lnTo>
                <a:lnTo>
                  <a:pt x="393" y="518"/>
                </a:lnTo>
                <a:lnTo>
                  <a:pt x="262" y="603"/>
                </a:lnTo>
                <a:lnTo>
                  <a:pt x="150" y="694"/>
                </a:lnTo>
                <a:lnTo>
                  <a:pt x="76" y="791"/>
                </a:lnTo>
                <a:lnTo>
                  <a:pt x="20" y="888"/>
                </a:lnTo>
                <a:lnTo>
                  <a:pt x="1" y="990"/>
                </a:lnTo>
                <a:lnTo>
                  <a:pt x="20" y="1093"/>
                </a:lnTo>
                <a:lnTo>
                  <a:pt x="76" y="1189"/>
                </a:lnTo>
                <a:lnTo>
                  <a:pt x="150" y="1286"/>
                </a:lnTo>
                <a:lnTo>
                  <a:pt x="262" y="1377"/>
                </a:lnTo>
                <a:lnTo>
                  <a:pt x="393" y="1463"/>
                </a:lnTo>
                <a:lnTo>
                  <a:pt x="561" y="1542"/>
                </a:lnTo>
                <a:lnTo>
                  <a:pt x="748" y="1622"/>
                </a:lnTo>
                <a:lnTo>
                  <a:pt x="953" y="1690"/>
                </a:lnTo>
                <a:lnTo>
                  <a:pt x="1196" y="1753"/>
                </a:lnTo>
                <a:lnTo>
                  <a:pt x="1438" y="1810"/>
                </a:lnTo>
                <a:lnTo>
                  <a:pt x="1700" y="1861"/>
                </a:lnTo>
                <a:lnTo>
                  <a:pt x="1998" y="1906"/>
                </a:lnTo>
                <a:lnTo>
                  <a:pt x="2297" y="1935"/>
                </a:lnTo>
                <a:lnTo>
                  <a:pt x="2596" y="1963"/>
                </a:lnTo>
                <a:lnTo>
                  <a:pt x="2932" y="1975"/>
                </a:lnTo>
                <a:lnTo>
                  <a:pt x="3249" y="1980"/>
                </a:lnTo>
                <a:lnTo>
                  <a:pt x="3585" y="1975"/>
                </a:lnTo>
                <a:lnTo>
                  <a:pt x="3921" y="1963"/>
                </a:lnTo>
                <a:lnTo>
                  <a:pt x="4220" y="1935"/>
                </a:lnTo>
                <a:lnTo>
                  <a:pt x="4518" y="1906"/>
                </a:lnTo>
                <a:lnTo>
                  <a:pt x="4817" y="1861"/>
                </a:lnTo>
                <a:lnTo>
                  <a:pt x="5078" y="1810"/>
                </a:lnTo>
                <a:lnTo>
                  <a:pt x="5321" y="1753"/>
                </a:lnTo>
                <a:lnTo>
                  <a:pt x="5564" y="1690"/>
                </a:lnTo>
                <a:lnTo>
                  <a:pt x="5769" y="1622"/>
                </a:lnTo>
                <a:lnTo>
                  <a:pt x="5956" y="1542"/>
                </a:lnTo>
                <a:lnTo>
                  <a:pt x="6124" y="1463"/>
                </a:lnTo>
                <a:lnTo>
                  <a:pt x="6254" y="1377"/>
                </a:lnTo>
                <a:lnTo>
                  <a:pt x="6366" y="1286"/>
                </a:lnTo>
                <a:lnTo>
                  <a:pt x="6441" y="1189"/>
                </a:lnTo>
                <a:lnTo>
                  <a:pt x="6497" y="1093"/>
                </a:lnTo>
                <a:lnTo>
                  <a:pt x="6516" y="990"/>
                </a:lnTo>
                <a:lnTo>
                  <a:pt x="6497" y="888"/>
                </a:lnTo>
                <a:lnTo>
                  <a:pt x="6441" y="791"/>
                </a:lnTo>
                <a:lnTo>
                  <a:pt x="6366" y="694"/>
                </a:lnTo>
                <a:lnTo>
                  <a:pt x="6254" y="603"/>
                </a:lnTo>
                <a:lnTo>
                  <a:pt x="6124" y="518"/>
                </a:lnTo>
                <a:lnTo>
                  <a:pt x="5956" y="438"/>
                </a:lnTo>
                <a:lnTo>
                  <a:pt x="5769" y="359"/>
                </a:lnTo>
                <a:lnTo>
                  <a:pt x="5564" y="291"/>
                </a:lnTo>
                <a:lnTo>
                  <a:pt x="5321" y="228"/>
                </a:lnTo>
                <a:lnTo>
                  <a:pt x="5078" y="171"/>
                </a:lnTo>
                <a:lnTo>
                  <a:pt x="4817" y="120"/>
                </a:lnTo>
                <a:lnTo>
                  <a:pt x="4518" y="74"/>
                </a:lnTo>
                <a:lnTo>
                  <a:pt x="4220" y="46"/>
                </a:lnTo>
                <a:lnTo>
                  <a:pt x="3921" y="17"/>
                </a:lnTo>
                <a:lnTo>
                  <a:pt x="3585" y="6"/>
                </a:lnTo>
                <a:lnTo>
                  <a:pt x="3249"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panose="00000500000000000000" pitchFamily="2" charset="0"/>
              <a:sym typeface="Arial"/>
            </a:endParaRPr>
          </a:p>
        </p:txBody>
      </p:sp>
      <p:sp>
        <p:nvSpPr>
          <p:cNvPr id="29" name="Google Shape;1265;p4">
            <a:extLst>
              <a:ext uri="{FF2B5EF4-FFF2-40B4-BE49-F238E27FC236}">
                <a16:creationId xmlns:a16="http://schemas.microsoft.com/office/drawing/2014/main" id="{25F2466D-4C4E-E9F0-4275-2CA20195E872}"/>
              </a:ext>
            </a:extLst>
          </p:cNvPr>
          <p:cNvSpPr/>
          <p:nvPr/>
        </p:nvSpPr>
        <p:spPr>
          <a:xfrm flipH="1">
            <a:off x="6747655" y="957100"/>
            <a:ext cx="258075" cy="247407"/>
          </a:xfrm>
          <a:custGeom>
            <a:avLst/>
            <a:gdLst/>
            <a:ahLst/>
            <a:cxnLst/>
            <a:rect l="l" t="t" r="r" b="b"/>
            <a:pathLst>
              <a:path w="29775" h="9075" extrusionOk="0">
                <a:moveTo>
                  <a:pt x="14523" y="1"/>
                </a:moveTo>
                <a:lnTo>
                  <a:pt x="14355" y="154"/>
                </a:lnTo>
                <a:lnTo>
                  <a:pt x="14150" y="342"/>
                </a:lnTo>
                <a:lnTo>
                  <a:pt x="13926" y="530"/>
                </a:lnTo>
                <a:lnTo>
                  <a:pt x="13702" y="712"/>
                </a:lnTo>
                <a:lnTo>
                  <a:pt x="13441" y="888"/>
                </a:lnTo>
                <a:lnTo>
                  <a:pt x="13161" y="1064"/>
                </a:lnTo>
                <a:lnTo>
                  <a:pt x="12881" y="1241"/>
                </a:lnTo>
                <a:lnTo>
                  <a:pt x="12563" y="1411"/>
                </a:lnTo>
                <a:lnTo>
                  <a:pt x="12246" y="1576"/>
                </a:lnTo>
                <a:lnTo>
                  <a:pt x="11910" y="1741"/>
                </a:lnTo>
                <a:lnTo>
                  <a:pt x="11555" y="1901"/>
                </a:lnTo>
                <a:lnTo>
                  <a:pt x="11182" y="2054"/>
                </a:lnTo>
                <a:lnTo>
                  <a:pt x="10809" y="2208"/>
                </a:lnTo>
                <a:lnTo>
                  <a:pt x="10417" y="2356"/>
                </a:lnTo>
                <a:lnTo>
                  <a:pt x="10006" y="2504"/>
                </a:lnTo>
                <a:lnTo>
                  <a:pt x="9577" y="2646"/>
                </a:lnTo>
                <a:lnTo>
                  <a:pt x="9129" y="2782"/>
                </a:lnTo>
                <a:lnTo>
                  <a:pt x="8681" y="2913"/>
                </a:lnTo>
                <a:lnTo>
                  <a:pt x="8214" y="3044"/>
                </a:lnTo>
                <a:lnTo>
                  <a:pt x="7747" y="3169"/>
                </a:lnTo>
                <a:lnTo>
                  <a:pt x="7262" y="3289"/>
                </a:lnTo>
                <a:lnTo>
                  <a:pt x="6758" y="3408"/>
                </a:lnTo>
                <a:lnTo>
                  <a:pt x="6235" y="3516"/>
                </a:lnTo>
                <a:lnTo>
                  <a:pt x="5713" y="3624"/>
                </a:lnTo>
                <a:lnTo>
                  <a:pt x="5190" y="3727"/>
                </a:lnTo>
                <a:lnTo>
                  <a:pt x="4630" y="3829"/>
                </a:lnTo>
                <a:lnTo>
                  <a:pt x="4070" y="3920"/>
                </a:lnTo>
                <a:lnTo>
                  <a:pt x="3510" y="4006"/>
                </a:lnTo>
                <a:lnTo>
                  <a:pt x="2931" y="4091"/>
                </a:lnTo>
                <a:lnTo>
                  <a:pt x="2334" y="4171"/>
                </a:lnTo>
                <a:lnTo>
                  <a:pt x="1737" y="4245"/>
                </a:lnTo>
                <a:lnTo>
                  <a:pt x="1139" y="4313"/>
                </a:lnTo>
                <a:lnTo>
                  <a:pt x="523" y="4375"/>
                </a:lnTo>
                <a:lnTo>
                  <a:pt x="1" y="4427"/>
                </a:lnTo>
                <a:lnTo>
                  <a:pt x="691" y="4501"/>
                </a:lnTo>
                <a:lnTo>
                  <a:pt x="1289" y="4575"/>
                </a:lnTo>
                <a:lnTo>
                  <a:pt x="1886" y="4648"/>
                </a:lnTo>
                <a:lnTo>
                  <a:pt x="2465" y="4728"/>
                </a:lnTo>
                <a:lnTo>
                  <a:pt x="3043" y="4813"/>
                </a:lnTo>
                <a:lnTo>
                  <a:pt x="3622" y="4904"/>
                </a:lnTo>
                <a:lnTo>
                  <a:pt x="4182" y="4996"/>
                </a:lnTo>
                <a:lnTo>
                  <a:pt x="4742" y="5098"/>
                </a:lnTo>
                <a:lnTo>
                  <a:pt x="5283" y="5200"/>
                </a:lnTo>
                <a:lnTo>
                  <a:pt x="5806" y="5308"/>
                </a:lnTo>
                <a:lnTo>
                  <a:pt x="6329" y="5416"/>
                </a:lnTo>
                <a:lnTo>
                  <a:pt x="6851" y="5530"/>
                </a:lnTo>
                <a:lnTo>
                  <a:pt x="7355" y="5650"/>
                </a:lnTo>
                <a:lnTo>
                  <a:pt x="7841" y="5775"/>
                </a:lnTo>
                <a:lnTo>
                  <a:pt x="8326" y="5900"/>
                </a:lnTo>
                <a:lnTo>
                  <a:pt x="8793" y="6031"/>
                </a:lnTo>
                <a:lnTo>
                  <a:pt x="9259" y="6167"/>
                </a:lnTo>
                <a:lnTo>
                  <a:pt x="9707" y="6304"/>
                </a:lnTo>
                <a:lnTo>
                  <a:pt x="10137" y="6446"/>
                </a:lnTo>
                <a:lnTo>
                  <a:pt x="10566" y="6588"/>
                </a:lnTo>
                <a:lnTo>
                  <a:pt x="10977" y="6742"/>
                </a:lnTo>
                <a:lnTo>
                  <a:pt x="11369" y="6890"/>
                </a:lnTo>
                <a:lnTo>
                  <a:pt x="11761" y="7044"/>
                </a:lnTo>
                <a:lnTo>
                  <a:pt x="12134" y="7203"/>
                </a:lnTo>
                <a:lnTo>
                  <a:pt x="12489" y="7368"/>
                </a:lnTo>
                <a:lnTo>
                  <a:pt x="12843" y="7527"/>
                </a:lnTo>
                <a:lnTo>
                  <a:pt x="13179" y="7698"/>
                </a:lnTo>
                <a:lnTo>
                  <a:pt x="13497" y="7868"/>
                </a:lnTo>
                <a:lnTo>
                  <a:pt x="13795" y="8039"/>
                </a:lnTo>
                <a:lnTo>
                  <a:pt x="14075" y="8216"/>
                </a:lnTo>
                <a:lnTo>
                  <a:pt x="14355" y="8392"/>
                </a:lnTo>
                <a:lnTo>
                  <a:pt x="14617" y="8574"/>
                </a:lnTo>
                <a:lnTo>
                  <a:pt x="14841" y="8756"/>
                </a:lnTo>
                <a:lnTo>
                  <a:pt x="15251" y="9075"/>
                </a:lnTo>
                <a:lnTo>
                  <a:pt x="15419" y="8915"/>
                </a:lnTo>
                <a:lnTo>
                  <a:pt x="15625" y="8728"/>
                </a:lnTo>
                <a:lnTo>
                  <a:pt x="15849" y="8540"/>
                </a:lnTo>
                <a:lnTo>
                  <a:pt x="16091" y="8358"/>
                </a:lnTo>
                <a:lnTo>
                  <a:pt x="16353" y="8181"/>
                </a:lnTo>
                <a:lnTo>
                  <a:pt x="16614" y="8005"/>
                </a:lnTo>
                <a:lnTo>
                  <a:pt x="16913" y="7829"/>
                </a:lnTo>
                <a:lnTo>
                  <a:pt x="17211" y="7664"/>
                </a:lnTo>
                <a:lnTo>
                  <a:pt x="17529" y="7493"/>
                </a:lnTo>
                <a:lnTo>
                  <a:pt x="17883" y="7334"/>
                </a:lnTo>
                <a:lnTo>
                  <a:pt x="18219" y="7169"/>
                </a:lnTo>
                <a:lnTo>
                  <a:pt x="18593" y="7015"/>
                </a:lnTo>
                <a:lnTo>
                  <a:pt x="18985" y="6862"/>
                </a:lnTo>
                <a:lnTo>
                  <a:pt x="19377" y="6714"/>
                </a:lnTo>
                <a:lnTo>
                  <a:pt x="19787" y="6566"/>
                </a:lnTo>
                <a:lnTo>
                  <a:pt x="20217" y="6429"/>
                </a:lnTo>
                <a:lnTo>
                  <a:pt x="20646" y="6287"/>
                </a:lnTo>
                <a:lnTo>
                  <a:pt x="21094" y="6156"/>
                </a:lnTo>
                <a:lnTo>
                  <a:pt x="21561" y="6025"/>
                </a:lnTo>
                <a:lnTo>
                  <a:pt x="22046" y="5900"/>
                </a:lnTo>
                <a:lnTo>
                  <a:pt x="22531" y="5781"/>
                </a:lnTo>
                <a:lnTo>
                  <a:pt x="23035" y="5667"/>
                </a:lnTo>
                <a:lnTo>
                  <a:pt x="23539" y="5553"/>
                </a:lnTo>
                <a:lnTo>
                  <a:pt x="24062" y="5445"/>
                </a:lnTo>
                <a:lnTo>
                  <a:pt x="24603" y="5343"/>
                </a:lnTo>
                <a:lnTo>
                  <a:pt x="25145" y="5246"/>
                </a:lnTo>
                <a:lnTo>
                  <a:pt x="25705" y="5149"/>
                </a:lnTo>
                <a:lnTo>
                  <a:pt x="26265" y="5064"/>
                </a:lnTo>
                <a:lnTo>
                  <a:pt x="26843" y="4978"/>
                </a:lnTo>
                <a:lnTo>
                  <a:pt x="27441" y="4899"/>
                </a:lnTo>
                <a:lnTo>
                  <a:pt x="28038" y="4825"/>
                </a:lnTo>
                <a:lnTo>
                  <a:pt x="28654" y="4757"/>
                </a:lnTo>
                <a:lnTo>
                  <a:pt x="29270" y="4694"/>
                </a:lnTo>
                <a:lnTo>
                  <a:pt x="29774" y="4643"/>
                </a:lnTo>
                <a:lnTo>
                  <a:pt x="29121" y="4575"/>
                </a:lnTo>
                <a:lnTo>
                  <a:pt x="28486" y="4501"/>
                </a:lnTo>
                <a:lnTo>
                  <a:pt x="27833" y="4421"/>
                </a:lnTo>
                <a:lnTo>
                  <a:pt x="27217" y="4330"/>
                </a:lnTo>
                <a:lnTo>
                  <a:pt x="26601" y="4239"/>
                </a:lnTo>
                <a:lnTo>
                  <a:pt x="25985" y="4142"/>
                </a:lnTo>
                <a:lnTo>
                  <a:pt x="25387" y="4040"/>
                </a:lnTo>
                <a:lnTo>
                  <a:pt x="24790" y="3932"/>
                </a:lnTo>
                <a:lnTo>
                  <a:pt x="24211" y="3824"/>
                </a:lnTo>
                <a:lnTo>
                  <a:pt x="23651" y="3704"/>
                </a:lnTo>
                <a:lnTo>
                  <a:pt x="23091" y="3585"/>
                </a:lnTo>
                <a:lnTo>
                  <a:pt x="22550" y="3454"/>
                </a:lnTo>
                <a:lnTo>
                  <a:pt x="22027" y="3323"/>
                </a:lnTo>
                <a:lnTo>
                  <a:pt x="21505" y="3192"/>
                </a:lnTo>
                <a:lnTo>
                  <a:pt x="21001" y="3050"/>
                </a:lnTo>
                <a:lnTo>
                  <a:pt x="20497" y="2908"/>
                </a:lnTo>
                <a:lnTo>
                  <a:pt x="20030" y="2760"/>
                </a:lnTo>
                <a:lnTo>
                  <a:pt x="19563" y="2606"/>
                </a:lnTo>
                <a:lnTo>
                  <a:pt x="19115" y="2452"/>
                </a:lnTo>
                <a:lnTo>
                  <a:pt x="18667" y="2293"/>
                </a:lnTo>
                <a:lnTo>
                  <a:pt x="18238" y="2128"/>
                </a:lnTo>
                <a:lnTo>
                  <a:pt x="17846" y="1958"/>
                </a:lnTo>
                <a:lnTo>
                  <a:pt x="17454" y="1787"/>
                </a:lnTo>
                <a:lnTo>
                  <a:pt x="17062" y="1616"/>
                </a:lnTo>
                <a:lnTo>
                  <a:pt x="16707" y="1440"/>
                </a:lnTo>
                <a:lnTo>
                  <a:pt x="16371" y="1258"/>
                </a:lnTo>
                <a:lnTo>
                  <a:pt x="16035" y="1070"/>
                </a:lnTo>
                <a:lnTo>
                  <a:pt x="15718" y="882"/>
                </a:lnTo>
                <a:lnTo>
                  <a:pt x="15438" y="695"/>
                </a:lnTo>
                <a:lnTo>
                  <a:pt x="15158" y="501"/>
                </a:lnTo>
                <a:lnTo>
                  <a:pt x="14897" y="308"/>
                </a:lnTo>
                <a:lnTo>
                  <a:pt x="14654" y="109"/>
                </a:lnTo>
                <a:lnTo>
                  <a:pt x="14523" y="1"/>
                </a:lnTo>
                <a:close/>
              </a:path>
            </a:pathLst>
          </a:custGeom>
          <a:solidFill>
            <a:srgbClr val="1E1E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panose="00000500000000000000" pitchFamily="2" charset="0"/>
              <a:sym typeface="Arial"/>
            </a:endParaRPr>
          </a:p>
        </p:txBody>
      </p:sp>
      <p:sp>
        <p:nvSpPr>
          <p:cNvPr id="36" name="Google Shape;1280;p4">
            <a:extLst>
              <a:ext uri="{FF2B5EF4-FFF2-40B4-BE49-F238E27FC236}">
                <a16:creationId xmlns:a16="http://schemas.microsoft.com/office/drawing/2014/main" id="{09B688E8-5F58-C4BA-87E4-2D00F9182464}"/>
              </a:ext>
            </a:extLst>
          </p:cNvPr>
          <p:cNvSpPr/>
          <p:nvPr/>
        </p:nvSpPr>
        <p:spPr>
          <a:xfrm flipH="1">
            <a:off x="2498688" y="2889432"/>
            <a:ext cx="81890" cy="78309"/>
          </a:xfrm>
          <a:custGeom>
            <a:avLst/>
            <a:gdLst/>
            <a:ahLst/>
            <a:cxnLst/>
            <a:rect l="l" t="t" r="r" b="b"/>
            <a:pathLst>
              <a:path w="6516" h="1981" extrusionOk="0">
                <a:moveTo>
                  <a:pt x="3249" y="0"/>
                </a:moveTo>
                <a:lnTo>
                  <a:pt x="2932" y="6"/>
                </a:lnTo>
                <a:lnTo>
                  <a:pt x="2596" y="17"/>
                </a:lnTo>
                <a:lnTo>
                  <a:pt x="2297" y="46"/>
                </a:lnTo>
                <a:lnTo>
                  <a:pt x="1998" y="74"/>
                </a:lnTo>
                <a:lnTo>
                  <a:pt x="1700" y="120"/>
                </a:lnTo>
                <a:lnTo>
                  <a:pt x="1438" y="171"/>
                </a:lnTo>
                <a:lnTo>
                  <a:pt x="1196" y="228"/>
                </a:lnTo>
                <a:lnTo>
                  <a:pt x="953" y="291"/>
                </a:lnTo>
                <a:lnTo>
                  <a:pt x="748" y="359"/>
                </a:lnTo>
                <a:lnTo>
                  <a:pt x="561" y="438"/>
                </a:lnTo>
                <a:lnTo>
                  <a:pt x="393" y="518"/>
                </a:lnTo>
                <a:lnTo>
                  <a:pt x="262" y="603"/>
                </a:lnTo>
                <a:lnTo>
                  <a:pt x="150" y="694"/>
                </a:lnTo>
                <a:lnTo>
                  <a:pt x="76" y="791"/>
                </a:lnTo>
                <a:lnTo>
                  <a:pt x="20" y="888"/>
                </a:lnTo>
                <a:lnTo>
                  <a:pt x="1" y="990"/>
                </a:lnTo>
                <a:lnTo>
                  <a:pt x="20" y="1093"/>
                </a:lnTo>
                <a:lnTo>
                  <a:pt x="76" y="1189"/>
                </a:lnTo>
                <a:lnTo>
                  <a:pt x="150" y="1286"/>
                </a:lnTo>
                <a:lnTo>
                  <a:pt x="262" y="1377"/>
                </a:lnTo>
                <a:lnTo>
                  <a:pt x="393" y="1463"/>
                </a:lnTo>
                <a:lnTo>
                  <a:pt x="561" y="1542"/>
                </a:lnTo>
                <a:lnTo>
                  <a:pt x="748" y="1622"/>
                </a:lnTo>
                <a:lnTo>
                  <a:pt x="953" y="1690"/>
                </a:lnTo>
                <a:lnTo>
                  <a:pt x="1196" y="1753"/>
                </a:lnTo>
                <a:lnTo>
                  <a:pt x="1438" y="1810"/>
                </a:lnTo>
                <a:lnTo>
                  <a:pt x="1700" y="1861"/>
                </a:lnTo>
                <a:lnTo>
                  <a:pt x="1998" y="1906"/>
                </a:lnTo>
                <a:lnTo>
                  <a:pt x="2297" y="1935"/>
                </a:lnTo>
                <a:lnTo>
                  <a:pt x="2596" y="1963"/>
                </a:lnTo>
                <a:lnTo>
                  <a:pt x="2932" y="1975"/>
                </a:lnTo>
                <a:lnTo>
                  <a:pt x="3249" y="1980"/>
                </a:lnTo>
                <a:lnTo>
                  <a:pt x="3585" y="1975"/>
                </a:lnTo>
                <a:lnTo>
                  <a:pt x="3921" y="1963"/>
                </a:lnTo>
                <a:lnTo>
                  <a:pt x="4220" y="1935"/>
                </a:lnTo>
                <a:lnTo>
                  <a:pt x="4518" y="1906"/>
                </a:lnTo>
                <a:lnTo>
                  <a:pt x="4817" y="1861"/>
                </a:lnTo>
                <a:lnTo>
                  <a:pt x="5078" y="1810"/>
                </a:lnTo>
                <a:lnTo>
                  <a:pt x="5321" y="1753"/>
                </a:lnTo>
                <a:lnTo>
                  <a:pt x="5564" y="1690"/>
                </a:lnTo>
                <a:lnTo>
                  <a:pt x="5769" y="1622"/>
                </a:lnTo>
                <a:lnTo>
                  <a:pt x="5956" y="1542"/>
                </a:lnTo>
                <a:lnTo>
                  <a:pt x="6124" y="1463"/>
                </a:lnTo>
                <a:lnTo>
                  <a:pt x="6254" y="1377"/>
                </a:lnTo>
                <a:lnTo>
                  <a:pt x="6366" y="1286"/>
                </a:lnTo>
                <a:lnTo>
                  <a:pt x="6441" y="1189"/>
                </a:lnTo>
                <a:lnTo>
                  <a:pt x="6497" y="1093"/>
                </a:lnTo>
                <a:lnTo>
                  <a:pt x="6516" y="990"/>
                </a:lnTo>
                <a:lnTo>
                  <a:pt x="6497" y="888"/>
                </a:lnTo>
                <a:lnTo>
                  <a:pt x="6441" y="791"/>
                </a:lnTo>
                <a:lnTo>
                  <a:pt x="6366" y="694"/>
                </a:lnTo>
                <a:lnTo>
                  <a:pt x="6254" y="603"/>
                </a:lnTo>
                <a:lnTo>
                  <a:pt x="6124" y="518"/>
                </a:lnTo>
                <a:lnTo>
                  <a:pt x="5956" y="438"/>
                </a:lnTo>
                <a:lnTo>
                  <a:pt x="5769" y="359"/>
                </a:lnTo>
                <a:lnTo>
                  <a:pt x="5564" y="291"/>
                </a:lnTo>
                <a:lnTo>
                  <a:pt x="5321" y="228"/>
                </a:lnTo>
                <a:lnTo>
                  <a:pt x="5078" y="171"/>
                </a:lnTo>
                <a:lnTo>
                  <a:pt x="4817" y="120"/>
                </a:lnTo>
                <a:lnTo>
                  <a:pt x="4518" y="74"/>
                </a:lnTo>
                <a:lnTo>
                  <a:pt x="4220" y="46"/>
                </a:lnTo>
                <a:lnTo>
                  <a:pt x="3921" y="17"/>
                </a:lnTo>
                <a:lnTo>
                  <a:pt x="3585" y="6"/>
                </a:lnTo>
                <a:lnTo>
                  <a:pt x="3249"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panose="00000500000000000000" pitchFamily="2" charset="0"/>
              <a:sym typeface="Arial"/>
            </a:endParaRPr>
          </a:p>
        </p:txBody>
      </p:sp>
      <p:sp>
        <p:nvSpPr>
          <p:cNvPr id="37" name="Google Shape;1281;p4">
            <a:extLst>
              <a:ext uri="{FF2B5EF4-FFF2-40B4-BE49-F238E27FC236}">
                <a16:creationId xmlns:a16="http://schemas.microsoft.com/office/drawing/2014/main" id="{CD42C6F3-1E5A-67B1-96D0-351C1B5BB15C}"/>
              </a:ext>
            </a:extLst>
          </p:cNvPr>
          <p:cNvSpPr/>
          <p:nvPr/>
        </p:nvSpPr>
        <p:spPr>
          <a:xfrm flipH="1">
            <a:off x="2047060" y="2935383"/>
            <a:ext cx="166405" cy="247403"/>
          </a:xfrm>
          <a:custGeom>
            <a:avLst/>
            <a:gdLst/>
            <a:ahLst/>
            <a:cxnLst/>
            <a:rect l="l" t="t" r="r" b="b"/>
            <a:pathLst>
              <a:path w="16148" h="7630" extrusionOk="0">
                <a:moveTo>
                  <a:pt x="8027" y="1"/>
                </a:moveTo>
                <a:lnTo>
                  <a:pt x="971" y="3938"/>
                </a:lnTo>
                <a:lnTo>
                  <a:pt x="841" y="4023"/>
                </a:lnTo>
                <a:lnTo>
                  <a:pt x="710" y="4103"/>
                </a:lnTo>
                <a:lnTo>
                  <a:pt x="579" y="4188"/>
                </a:lnTo>
                <a:lnTo>
                  <a:pt x="486" y="4273"/>
                </a:lnTo>
                <a:lnTo>
                  <a:pt x="299" y="4444"/>
                </a:lnTo>
                <a:lnTo>
                  <a:pt x="169" y="4615"/>
                </a:lnTo>
                <a:lnTo>
                  <a:pt x="57" y="4791"/>
                </a:lnTo>
                <a:lnTo>
                  <a:pt x="19" y="4967"/>
                </a:lnTo>
                <a:lnTo>
                  <a:pt x="1" y="5149"/>
                </a:lnTo>
                <a:lnTo>
                  <a:pt x="38" y="5326"/>
                </a:lnTo>
                <a:lnTo>
                  <a:pt x="113" y="5497"/>
                </a:lnTo>
                <a:lnTo>
                  <a:pt x="225" y="5673"/>
                </a:lnTo>
                <a:lnTo>
                  <a:pt x="393" y="5844"/>
                </a:lnTo>
                <a:lnTo>
                  <a:pt x="598" y="6009"/>
                </a:lnTo>
                <a:lnTo>
                  <a:pt x="841" y="6174"/>
                </a:lnTo>
                <a:lnTo>
                  <a:pt x="1121" y="6333"/>
                </a:lnTo>
                <a:lnTo>
                  <a:pt x="1270" y="6407"/>
                </a:lnTo>
                <a:lnTo>
                  <a:pt x="1438" y="6481"/>
                </a:lnTo>
                <a:lnTo>
                  <a:pt x="1625" y="6555"/>
                </a:lnTo>
                <a:lnTo>
                  <a:pt x="1811" y="6629"/>
                </a:lnTo>
                <a:lnTo>
                  <a:pt x="2147" y="6748"/>
                </a:lnTo>
                <a:lnTo>
                  <a:pt x="2427" y="6851"/>
                </a:lnTo>
                <a:lnTo>
                  <a:pt x="2726" y="6942"/>
                </a:lnTo>
                <a:lnTo>
                  <a:pt x="3043" y="7033"/>
                </a:lnTo>
                <a:lnTo>
                  <a:pt x="3361" y="7112"/>
                </a:lnTo>
                <a:lnTo>
                  <a:pt x="3697" y="7192"/>
                </a:lnTo>
                <a:lnTo>
                  <a:pt x="4033" y="7260"/>
                </a:lnTo>
                <a:lnTo>
                  <a:pt x="4387" y="7323"/>
                </a:lnTo>
                <a:lnTo>
                  <a:pt x="4761" y="7380"/>
                </a:lnTo>
                <a:lnTo>
                  <a:pt x="5134" y="7431"/>
                </a:lnTo>
                <a:lnTo>
                  <a:pt x="5507" y="7476"/>
                </a:lnTo>
                <a:lnTo>
                  <a:pt x="5881" y="7516"/>
                </a:lnTo>
                <a:lnTo>
                  <a:pt x="6273" y="7550"/>
                </a:lnTo>
                <a:lnTo>
                  <a:pt x="6665" y="7579"/>
                </a:lnTo>
                <a:lnTo>
                  <a:pt x="7057" y="7601"/>
                </a:lnTo>
                <a:lnTo>
                  <a:pt x="7467" y="7619"/>
                </a:lnTo>
                <a:lnTo>
                  <a:pt x="7859" y="7624"/>
                </a:lnTo>
                <a:lnTo>
                  <a:pt x="8270" y="7630"/>
                </a:lnTo>
                <a:lnTo>
                  <a:pt x="8662" y="7624"/>
                </a:lnTo>
                <a:lnTo>
                  <a:pt x="9073" y="7613"/>
                </a:lnTo>
                <a:lnTo>
                  <a:pt x="9465" y="7601"/>
                </a:lnTo>
                <a:lnTo>
                  <a:pt x="9875" y="7579"/>
                </a:lnTo>
                <a:lnTo>
                  <a:pt x="10267" y="7550"/>
                </a:lnTo>
                <a:lnTo>
                  <a:pt x="10659" y="7516"/>
                </a:lnTo>
                <a:lnTo>
                  <a:pt x="11033" y="7471"/>
                </a:lnTo>
                <a:lnTo>
                  <a:pt x="11406" y="7425"/>
                </a:lnTo>
                <a:lnTo>
                  <a:pt x="11779" y="7374"/>
                </a:lnTo>
                <a:lnTo>
                  <a:pt x="12153" y="7311"/>
                </a:lnTo>
                <a:lnTo>
                  <a:pt x="12507" y="7249"/>
                </a:lnTo>
                <a:lnTo>
                  <a:pt x="12862" y="7175"/>
                </a:lnTo>
                <a:lnTo>
                  <a:pt x="13198" y="7095"/>
                </a:lnTo>
                <a:lnTo>
                  <a:pt x="13515" y="7010"/>
                </a:lnTo>
                <a:lnTo>
                  <a:pt x="13833" y="6919"/>
                </a:lnTo>
                <a:lnTo>
                  <a:pt x="14057" y="6851"/>
                </a:lnTo>
                <a:lnTo>
                  <a:pt x="14281" y="6777"/>
                </a:lnTo>
                <a:lnTo>
                  <a:pt x="14486" y="6697"/>
                </a:lnTo>
                <a:lnTo>
                  <a:pt x="14673" y="6623"/>
                </a:lnTo>
                <a:lnTo>
                  <a:pt x="14859" y="6543"/>
                </a:lnTo>
                <a:lnTo>
                  <a:pt x="15027" y="6458"/>
                </a:lnTo>
                <a:lnTo>
                  <a:pt x="15177" y="6378"/>
                </a:lnTo>
                <a:lnTo>
                  <a:pt x="15326" y="6293"/>
                </a:lnTo>
                <a:lnTo>
                  <a:pt x="15457" y="6202"/>
                </a:lnTo>
                <a:lnTo>
                  <a:pt x="15587" y="6117"/>
                </a:lnTo>
                <a:lnTo>
                  <a:pt x="15699" y="6026"/>
                </a:lnTo>
                <a:lnTo>
                  <a:pt x="15793" y="5935"/>
                </a:lnTo>
                <a:lnTo>
                  <a:pt x="15886" y="5844"/>
                </a:lnTo>
                <a:lnTo>
                  <a:pt x="15961" y="5753"/>
                </a:lnTo>
                <a:lnTo>
                  <a:pt x="16017" y="5662"/>
                </a:lnTo>
                <a:lnTo>
                  <a:pt x="16073" y="5565"/>
                </a:lnTo>
                <a:lnTo>
                  <a:pt x="16110" y="5474"/>
                </a:lnTo>
                <a:lnTo>
                  <a:pt x="16147" y="5377"/>
                </a:lnTo>
                <a:lnTo>
                  <a:pt x="16147" y="5286"/>
                </a:lnTo>
                <a:lnTo>
                  <a:pt x="16147" y="5189"/>
                </a:lnTo>
                <a:lnTo>
                  <a:pt x="16147" y="5093"/>
                </a:lnTo>
                <a:lnTo>
                  <a:pt x="16129" y="4996"/>
                </a:lnTo>
                <a:lnTo>
                  <a:pt x="16091" y="4905"/>
                </a:lnTo>
                <a:lnTo>
                  <a:pt x="16035" y="4808"/>
                </a:lnTo>
                <a:lnTo>
                  <a:pt x="15979" y="4717"/>
                </a:lnTo>
                <a:lnTo>
                  <a:pt x="15905" y="4620"/>
                </a:lnTo>
                <a:lnTo>
                  <a:pt x="15830" y="4529"/>
                </a:lnTo>
                <a:lnTo>
                  <a:pt x="15737" y="4433"/>
                </a:lnTo>
                <a:lnTo>
                  <a:pt x="15625" y="4342"/>
                </a:lnTo>
                <a:lnTo>
                  <a:pt x="15494" y="4251"/>
                </a:lnTo>
                <a:lnTo>
                  <a:pt x="15363" y="4165"/>
                </a:lnTo>
                <a:lnTo>
                  <a:pt x="15214" y="4074"/>
                </a:lnTo>
                <a:lnTo>
                  <a:pt x="8027" y="1"/>
                </a:lnTo>
                <a:close/>
              </a:path>
            </a:pathLst>
          </a:custGeom>
          <a:solidFill>
            <a:srgbClr val="1E1E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panose="00000500000000000000" pitchFamily="2" charset="0"/>
              <a:sym typeface="Arial"/>
            </a:endParaRPr>
          </a:p>
        </p:txBody>
      </p:sp>
      <p:sp>
        <p:nvSpPr>
          <p:cNvPr id="38" name="Google Shape;1280;p4">
            <a:extLst>
              <a:ext uri="{FF2B5EF4-FFF2-40B4-BE49-F238E27FC236}">
                <a16:creationId xmlns:a16="http://schemas.microsoft.com/office/drawing/2014/main" id="{67D61618-11D6-BBE7-9189-1C18F43A39D0}"/>
              </a:ext>
            </a:extLst>
          </p:cNvPr>
          <p:cNvSpPr/>
          <p:nvPr/>
        </p:nvSpPr>
        <p:spPr>
          <a:xfrm flipH="1">
            <a:off x="5839296" y="2926008"/>
            <a:ext cx="81890" cy="78309"/>
          </a:xfrm>
          <a:custGeom>
            <a:avLst/>
            <a:gdLst/>
            <a:ahLst/>
            <a:cxnLst/>
            <a:rect l="l" t="t" r="r" b="b"/>
            <a:pathLst>
              <a:path w="6516" h="1981" extrusionOk="0">
                <a:moveTo>
                  <a:pt x="3249" y="0"/>
                </a:moveTo>
                <a:lnTo>
                  <a:pt x="2932" y="6"/>
                </a:lnTo>
                <a:lnTo>
                  <a:pt x="2596" y="17"/>
                </a:lnTo>
                <a:lnTo>
                  <a:pt x="2297" y="46"/>
                </a:lnTo>
                <a:lnTo>
                  <a:pt x="1998" y="74"/>
                </a:lnTo>
                <a:lnTo>
                  <a:pt x="1700" y="120"/>
                </a:lnTo>
                <a:lnTo>
                  <a:pt x="1438" y="171"/>
                </a:lnTo>
                <a:lnTo>
                  <a:pt x="1196" y="228"/>
                </a:lnTo>
                <a:lnTo>
                  <a:pt x="953" y="291"/>
                </a:lnTo>
                <a:lnTo>
                  <a:pt x="748" y="359"/>
                </a:lnTo>
                <a:lnTo>
                  <a:pt x="561" y="438"/>
                </a:lnTo>
                <a:lnTo>
                  <a:pt x="393" y="518"/>
                </a:lnTo>
                <a:lnTo>
                  <a:pt x="262" y="603"/>
                </a:lnTo>
                <a:lnTo>
                  <a:pt x="150" y="694"/>
                </a:lnTo>
                <a:lnTo>
                  <a:pt x="76" y="791"/>
                </a:lnTo>
                <a:lnTo>
                  <a:pt x="20" y="888"/>
                </a:lnTo>
                <a:lnTo>
                  <a:pt x="1" y="990"/>
                </a:lnTo>
                <a:lnTo>
                  <a:pt x="20" y="1093"/>
                </a:lnTo>
                <a:lnTo>
                  <a:pt x="76" y="1189"/>
                </a:lnTo>
                <a:lnTo>
                  <a:pt x="150" y="1286"/>
                </a:lnTo>
                <a:lnTo>
                  <a:pt x="262" y="1377"/>
                </a:lnTo>
                <a:lnTo>
                  <a:pt x="393" y="1463"/>
                </a:lnTo>
                <a:lnTo>
                  <a:pt x="561" y="1542"/>
                </a:lnTo>
                <a:lnTo>
                  <a:pt x="748" y="1622"/>
                </a:lnTo>
                <a:lnTo>
                  <a:pt x="953" y="1690"/>
                </a:lnTo>
                <a:lnTo>
                  <a:pt x="1196" y="1753"/>
                </a:lnTo>
                <a:lnTo>
                  <a:pt x="1438" y="1810"/>
                </a:lnTo>
                <a:lnTo>
                  <a:pt x="1700" y="1861"/>
                </a:lnTo>
                <a:lnTo>
                  <a:pt x="1998" y="1906"/>
                </a:lnTo>
                <a:lnTo>
                  <a:pt x="2297" y="1935"/>
                </a:lnTo>
                <a:lnTo>
                  <a:pt x="2596" y="1963"/>
                </a:lnTo>
                <a:lnTo>
                  <a:pt x="2932" y="1975"/>
                </a:lnTo>
                <a:lnTo>
                  <a:pt x="3249" y="1980"/>
                </a:lnTo>
                <a:lnTo>
                  <a:pt x="3585" y="1975"/>
                </a:lnTo>
                <a:lnTo>
                  <a:pt x="3921" y="1963"/>
                </a:lnTo>
                <a:lnTo>
                  <a:pt x="4220" y="1935"/>
                </a:lnTo>
                <a:lnTo>
                  <a:pt x="4518" y="1906"/>
                </a:lnTo>
                <a:lnTo>
                  <a:pt x="4817" y="1861"/>
                </a:lnTo>
                <a:lnTo>
                  <a:pt x="5078" y="1810"/>
                </a:lnTo>
                <a:lnTo>
                  <a:pt x="5321" y="1753"/>
                </a:lnTo>
                <a:lnTo>
                  <a:pt x="5564" y="1690"/>
                </a:lnTo>
                <a:lnTo>
                  <a:pt x="5769" y="1622"/>
                </a:lnTo>
                <a:lnTo>
                  <a:pt x="5956" y="1542"/>
                </a:lnTo>
                <a:lnTo>
                  <a:pt x="6124" y="1463"/>
                </a:lnTo>
                <a:lnTo>
                  <a:pt x="6254" y="1377"/>
                </a:lnTo>
                <a:lnTo>
                  <a:pt x="6366" y="1286"/>
                </a:lnTo>
                <a:lnTo>
                  <a:pt x="6441" y="1189"/>
                </a:lnTo>
                <a:lnTo>
                  <a:pt x="6497" y="1093"/>
                </a:lnTo>
                <a:lnTo>
                  <a:pt x="6516" y="990"/>
                </a:lnTo>
                <a:lnTo>
                  <a:pt x="6497" y="888"/>
                </a:lnTo>
                <a:lnTo>
                  <a:pt x="6441" y="791"/>
                </a:lnTo>
                <a:lnTo>
                  <a:pt x="6366" y="694"/>
                </a:lnTo>
                <a:lnTo>
                  <a:pt x="6254" y="603"/>
                </a:lnTo>
                <a:lnTo>
                  <a:pt x="6124" y="518"/>
                </a:lnTo>
                <a:lnTo>
                  <a:pt x="5956" y="438"/>
                </a:lnTo>
                <a:lnTo>
                  <a:pt x="5769" y="359"/>
                </a:lnTo>
                <a:lnTo>
                  <a:pt x="5564" y="291"/>
                </a:lnTo>
                <a:lnTo>
                  <a:pt x="5321" y="228"/>
                </a:lnTo>
                <a:lnTo>
                  <a:pt x="5078" y="171"/>
                </a:lnTo>
                <a:lnTo>
                  <a:pt x="4817" y="120"/>
                </a:lnTo>
                <a:lnTo>
                  <a:pt x="4518" y="74"/>
                </a:lnTo>
                <a:lnTo>
                  <a:pt x="4220" y="46"/>
                </a:lnTo>
                <a:lnTo>
                  <a:pt x="3921" y="17"/>
                </a:lnTo>
                <a:lnTo>
                  <a:pt x="3585" y="6"/>
                </a:lnTo>
                <a:lnTo>
                  <a:pt x="3249"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panose="00000500000000000000" pitchFamily="2" charset="0"/>
              <a:sym typeface="Arial"/>
            </a:endParaRPr>
          </a:p>
        </p:txBody>
      </p:sp>
      <p:sp>
        <p:nvSpPr>
          <p:cNvPr id="39" name="Google Shape;1281;p4">
            <a:extLst>
              <a:ext uri="{FF2B5EF4-FFF2-40B4-BE49-F238E27FC236}">
                <a16:creationId xmlns:a16="http://schemas.microsoft.com/office/drawing/2014/main" id="{B3264EDB-8972-D320-9E4B-D3797CDF45BD}"/>
              </a:ext>
            </a:extLst>
          </p:cNvPr>
          <p:cNvSpPr/>
          <p:nvPr/>
        </p:nvSpPr>
        <p:spPr>
          <a:xfrm flipH="1">
            <a:off x="5387668" y="2971959"/>
            <a:ext cx="166405" cy="247403"/>
          </a:xfrm>
          <a:custGeom>
            <a:avLst/>
            <a:gdLst/>
            <a:ahLst/>
            <a:cxnLst/>
            <a:rect l="l" t="t" r="r" b="b"/>
            <a:pathLst>
              <a:path w="16148" h="7630" extrusionOk="0">
                <a:moveTo>
                  <a:pt x="8027" y="1"/>
                </a:moveTo>
                <a:lnTo>
                  <a:pt x="971" y="3938"/>
                </a:lnTo>
                <a:lnTo>
                  <a:pt x="841" y="4023"/>
                </a:lnTo>
                <a:lnTo>
                  <a:pt x="710" y="4103"/>
                </a:lnTo>
                <a:lnTo>
                  <a:pt x="579" y="4188"/>
                </a:lnTo>
                <a:lnTo>
                  <a:pt x="486" y="4273"/>
                </a:lnTo>
                <a:lnTo>
                  <a:pt x="299" y="4444"/>
                </a:lnTo>
                <a:lnTo>
                  <a:pt x="169" y="4615"/>
                </a:lnTo>
                <a:lnTo>
                  <a:pt x="57" y="4791"/>
                </a:lnTo>
                <a:lnTo>
                  <a:pt x="19" y="4967"/>
                </a:lnTo>
                <a:lnTo>
                  <a:pt x="1" y="5149"/>
                </a:lnTo>
                <a:lnTo>
                  <a:pt x="38" y="5326"/>
                </a:lnTo>
                <a:lnTo>
                  <a:pt x="113" y="5497"/>
                </a:lnTo>
                <a:lnTo>
                  <a:pt x="225" y="5673"/>
                </a:lnTo>
                <a:lnTo>
                  <a:pt x="393" y="5844"/>
                </a:lnTo>
                <a:lnTo>
                  <a:pt x="598" y="6009"/>
                </a:lnTo>
                <a:lnTo>
                  <a:pt x="841" y="6174"/>
                </a:lnTo>
                <a:lnTo>
                  <a:pt x="1121" y="6333"/>
                </a:lnTo>
                <a:lnTo>
                  <a:pt x="1270" y="6407"/>
                </a:lnTo>
                <a:lnTo>
                  <a:pt x="1438" y="6481"/>
                </a:lnTo>
                <a:lnTo>
                  <a:pt x="1625" y="6555"/>
                </a:lnTo>
                <a:lnTo>
                  <a:pt x="1811" y="6629"/>
                </a:lnTo>
                <a:lnTo>
                  <a:pt x="2147" y="6748"/>
                </a:lnTo>
                <a:lnTo>
                  <a:pt x="2427" y="6851"/>
                </a:lnTo>
                <a:lnTo>
                  <a:pt x="2726" y="6942"/>
                </a:lnTo>
                <a:lnTo>
                  <a:pt x="3043" y="7033"/>
                </a:lnTo>
                <a:lnTo>
                  <a:pt x="3361" y="7112"/>
                </a:lnTo>
                <a:lnTo>
                  <a:pt x="3697" y="7192"/>
                </a:lnTo>
                <a:lnTo>
                  <a:pt x="4033" y="7260"/>
                </a:lnTo>
                <a:lnTo>
                  <a:pt x="4387" y="7323"/>
                </a:lnTo>
                <a:lnTo>
                  <a:pt x="4761" y="7380"/>
                </a:lnTo>
                <a:lnTo>
                  <a:pt x="5134" y="7431"/>
                </a:lnTo>
                <a:lnTo>
                  <a:pt x="5507" y="7476"/>
                </a:lnTo>
                <a:lnTo>
                  <a:pt x="5881" y="7516"/>
                </a:lnTo>
                <a:lnTo>
                  <a:pt x="6273" y="7550"/>
                </a:lnTo>
                <a:lnTo>
                  <a:pt x="6665" y="7579"/>
                </a:lnTo>
                <a:lnTo>
                  <a:pt x="7057" y="7601"/>
                </a:lnTo>
                <a:lnTo>
                  <a:pt x="7467" y="7619"/>
                </a:lnTo>
                <a:lnTo>
                  <a:pt x="7859" y="7624"/>
                </a:lnTo>
                <a:lnTo>
                  <a:pt x="8270" y="7630"/>
                </a:lnTo>
                <a:lnTo>
                  <a:pt x="8662" y="7624"/>
                </a:lnTo>
                <a:lnTo>
                  <a:pt x="9073" y="7613"/>
                </a:lnTo>
                <a:lnTo>
                  <a:pt x="9465" y="7601"/>
                </a:lnTo>
                <a:lnTo>
                  <a:pt x="9875" y="7579"/>
                </a:lnTo>
                <a:lnTo>
                  <a:pt x="10267" y="7550"/>
                </a:lnTo>
                <a:lnTo>
                  <a:pt x="10659" y="7516"/>
                </a:lnTo>
                <a:lnTo>
                  <a:pt x="11033" y="7471"/>
                </a:lnTo>
                <a:lnTo>
                  <a:pt x="11406" y="7425"/>
                </a:lnTo>
                <a:lnTo>
                  <a:pt x="11779" y="7374"/>
                </a:lnTo>
                <a:lnTo>
                  <a:pt x="12153" y="7311"/>
                </a:lnTo>
                <a:lnTo>
                  <a:pt x="12507" y="7249"/>
                </a:lnTo>
                <a:lnTo>
                  <a:pt x="12862" y="7175"/>
                </a:lnTo>
                <a:lnTo>
                  <a:pt x="13198" y="7095"/>
                </a:lnTo>
                <a:lnTo>
                  <a:pt x="13515" y="7010"/>
                </a:lnTo>
                <a:lnTo>
                  <a:pt x="13833" y="6919"/>
                </a:lnTo>
                <a:lnTo>
                  <a:pt x="14057" y="6851"/>
                </a:lnTo>
                <a:lnTo>
                  <a:pt x="14281" y="6777"/>
                </a:lnTo>
                <a:lnTo>
                  <a:pt x="14486" y="6697"/>
                </a:lnTo>
                <a:lnTo>
                  <a:pt x="14673" y="6623"/>
                </a:lnTo>
                <a:lnTo>
                  <a:pt x="14859" y="6543"/>
                </a:lnTo>
                <a:lnTo>
                  <a:pt x="15027" y="6458"/>
                </a:lnTo>
                <a:lnTo>
                  <a:pt x="15177" y="6378"/>
                </a:lnTo>
                <a:lnTo>
                  <a:pt x="15326" y="6293"/>
                </a:lnTo>
                <a:lnTo>
                  <a:pt x="15457" y="6202"/>
                </a:lnTo>
                <a:lnTo>
                  <a:pt x="15587" y="6117"/>
                </a:lnTo>
                <a:lnTo>
                  <a:pt x="15699" y="6026"/>
                </a:lnTo>
                <a:lnTo>
                  <a:pt x="15793" y="5935"/>
                </a:lnTo>
                <a:lnTo>
                  <a:pt x="15886" y="5844"/>
                </a:lnTo>
                <a:lnTo>
                  <a:pt x="15961" y="5753"/>
                </a:lnTo>
                <a:lnTo>
                  <a:pt x="16017" y="5662"/>
                </a:lnTo>
                <a:lnTo>
                  <a:pt x="16073" y="5565"/>
                </a:lnTo>
                <a:lnTo>
                  <a:pt x="16110" y="5474"/>
                </a:lnTo>
                <a:lnTo>
                  <a:pt x="16147" y="5377"/>
                </a:lnTo>
                <a:lnTo>
                  <a:pt x="16147" y="5286"/>
                </a:lnTo>
                <a:lnTo>
                  <a:pt x="16147" y="5189"/>
                </a:lnTo>
                <a:lnTo>
                  <a:pt x="16147" y="5093"/>
                </a:lnTo>
                <a:lnTo>
                  <a:pt x="16129" y="4996"/>
                </a:lnTo>
                <a:lnTo>
                  <a:pt x="16091" y="4905"/>
                </a:lnTo>
                <a:lnTo>
                  <a:pt x="16035" y="4808"/>
                </a:lnTo>
                <a:lnTo>
                  <a:pt x="15979" y="4717"/>
                </a:lnTo>
                <a:lnTo>
                  <a:pt x="15905" y="4620"/>
                </a:lnTo>
                <a:lnTo>
                  <a:pt x="15830" y="4529"/>
                </a:lnTo>
                <a:lnTo>
                  <a:pt x="15737" y="4433"/>
                </a:lnTo>
                <a:lnTo>
                  <a:pt x="15625" y="4342"/>
                </a:lnTo>
                <a:lnTo>
                  <a:pt x="15494" y="4251"/>
                </a:lnTo>
                <a:lnTo>
                  <a:pt x="15363" y="4165"/>
                </a:lnTo>
                <a:lnTo>
                  <a:pt x="15214" y="4074"/>
                </a:lnTo>
                <a:lnTo>
                  <a:pt x="8027" y="1"/>
                </a:lnTo>
                <a:close/>
              </a:path>
            </a:pathLst>
          </a:custGeom>
          <a:solidFill>
            <a:srgbClr val="1E1E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panose="00000500000000000000" pitchFamily="2" charset="0"/>
              <a:sym typeface="Arial"/>
            </a:endParaRPr>
          </a:p>
        </p:txBody>
      </p:sp>
      <p:sp>
        <p:nvSpPr>
          <p:cNvPr id="2" name="Hộp Văn bản 1">
            <a:extLst>
              <a:ext uri="{FF2B5EF4-FFF2-40B4-BE49-F238E27FC236}">
                <a16:creationId xmlns:a16="http://schemas.microsoft.com/office/drawing/2014/main" id="{493F3876-E10A-3BE1-460B-D6C77E31E0FC}"/>
              </a:ext>
            </a:extLst>
          </p:cNvPr>
          <p:cNvSpPr txBox="1"/>
          <p:nvPr/>
        </p:nvSpPr>
        <p:spPr>
          <a:xfrm>
            <a:off x="8834511" y="4853354"/>
            <a:ext cx="224031" cy="307777"/>
          </a:xfrm>
          <a:prstGeom prst="rect">
            <a:avLst/>
          </a:prstGeom>
          <a:noFill/>
        </p:spPr>
        <p:txBody>
          <a:bodyPr wrap="square">
            <a:spAutoFit/>
          </a:bodyPr>
          <a:lstStyle/>
          <a:p>
            <a:pPr marL="0" indent="0">
              <a:buClr>
                <a:schemeClr val="dk1"/>
              </a:buClr>
              <a:buSzPts val="1100"/>
            </a:pPr>
            <a:r>
              <a:rPr lang="en-AU">
                <a:latin typeface="Montserrat" panose="00000500000000000000" pitchFamily="2" charset="0"/>
              </a:rPr>
              <a:t>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414528" y="445025"/>
            <a:ext cx="5669279" cy="572700"/>
          </a:xfrm>
          <a:prstGeom prst="rect">
            <a:avLst/>
          </a:prstGeom>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just" rtl="0">
              <a:spcBef>
                <a:spcPts val="0"/>
              </a:spcBef>
              <a:spcAft>
                <a:spcPts val="0"/>
              </a:spcAft>
              <a:buNone/>
            </a:pPr>
            <a:r>
              <a:rPr lang="vi-VN" sz="2500" b="1">
                <a:latin typeface="Montserrat" panose="00000500000000000000" pitchFamily="2" charset="0"/>
              </a:rPr>
              <a:t>1.</a:t>
            </a:r>
            <a:r>
              <a:rPr lang="en-AU" sz="2500" b="1">
                <a:latin typeface="Montserrat" panose="00000500000000000000" pitchFamily="2" charset="0"/>
              </a:rPr>
              <a:t>1</a:t>
            </a:r>
            <a:r>
              <a:rPr lang="vi-VN" sz="2500" b="1">
                <a:latin typeface="Montserrat" panose="00000500000000000000" pitchFamily="2" charset="0"/>
              </a:rPr>
              <a:t> KHẢO SÁT YÊU CẦU</a:t>
            </a:r>
            <a:endParaRPr sz="2500" b="1">
              <a:latin typeface="Montserrat" panose="00000500000000000000" pitchFamily="2" charset="0"/>
            </a:endParaRPr>
          </a:p>
        </p:txBody>
      </p:sp>
      <p:pic>
        <p:nvPicPr>
          <p:cNvPr id="5" name="Hình ảnh 4">
            <a:extLst>
              <a:ext uri="{FF2B5EF4-FFF2-40B4-BE49-F238E27FC236}">
                <a16:creationId xmlns:a16="http://schemas.microsoft.com/office/drawing/2014/main" id="{2332D3A5-D1C5-F65B-933B-6BE392677B37}"/>
              </a:ext>
            </a:extLst>
          </p:cNvPr>
          <p:cNvPicPr>
            <a:picLocks noChangeAspect="1"/>
          </p:cNvPicPr>
          <p:nvPr/>
        </p:nvPicPr>
        <p:blipFill>
          <a:blip r:embed="rId3"/>
          <a:stretch>
            <a:fillRect/>
          </a:stretch>
        </p:blipFill>
        <p:spPr>
          <a:xfrm>
            <a:off x="4496230" y="1272925"/>
            <a:ext cx="3998976" cy="3295800"/>
          </a:xfrm>
          <a:prstGeom prst="rect">
            <a:avLst/>
          </a:prstGeom>
        </p:spPr>
      </p:pic>
      <p:sp>
        <p:nvSpPr>
          <p:cNvPr id="2" name="Hộp Văn bản 1">
            <a:extLst>
              <a:ext uri="{FF2B5EF4-FFF2-40B4-BE49-F238E27FC236}">
                <a16:creationId xmlns:a16="http://schemas.microsoft.com/office/drawing/2014/main" id="{610FFE10-31EA-6276-CE4D-900D8BF7DBA5}"/>
              </a:ext>
            </a:extLst>
          </p:cNvPr>
          <p:cNvSpPr txBox="1"/>
          <p:nvPr/>
        </p:nvSpPr>
        <p:spPr>
          <a:xfrm>
            <a:off x="8834511" y="4853354"/>
            <a:ext cx="224031" cy="307777"/>
          </a:xfrm>
          <a:prstGeom prst="rect">
            <a:avLst/>
          </a:prstGeom>
          <a:noFill/>
        </p:spPr>
        <p:txBody>
          <a:bodyPr wrap="square">
            <a:spAutoFit/>
          </a:bodyPr>
          <a:lstStyle/>
          <a:p>
            <a:pPr marL="0" indent="0">
              <a:buClr>
                <a:schemeClr val="dk1"/>
              </a:buClr>
              <a:buSzPts val="1100"/>
            </a:pPr>
            <a:r>
              <a:rPr lang="en-AU">
                <a:latin typeface="Montserrat" panose="00000500000000000000" pitchFamily="2" charset="0"/>
              </a:rPr>
              <a:t>3</a:t>
            </a:r>
          </a:p>
        </p:txBody>
      </p:sp>
      <p:pic>
        <p:nvPicPr>
          <p:cNvPr id="7" name="Picture 6">
            <a:extLst>
              <a:ext uri="{FF2B5EF4-FFF2-40B4-BE49-F238E27FC236}">
                <a16:creationId xmlns:a16="http://schemas.microsoft.com/office/drawing/2014/main" id="{1F1305D5-28E6-DCE9-1138-402605B6BD3B}"/>
              </a:ext>
            </a:extLst>
          </p:cNvPr>
          <p:cNvPicPr>
            <a:picLocks noChangeAspect="1"/>
          </p:cNvPicPr>
          <p:nvPr/>
        </p:nvPicPr>
        <p:blipFill>
          <a:blip r:embed="rId4"/>
          <a:stretch>
            <a:fillRect/>
          </a:stretch>
        </p:blipFill>
        <p:spPr>
          <a:xfrm>
            <a:off x="910752" y="1386894"/>
            <a:ext cx="3067861" cy="306786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graphicFrame>
        <p:nvGraphicFramePr>
          <p:cNvPr id="1058" name="Google Shape;1058;p94"/>
          <p:cNvGraphicFramePr/>
          <p:nvPr>
            <p:extLst>
              <p:ext uri="{D42A27DB-BD31-4B8C-83A1-F6EECF244321}">
                <p14:modId xmlns:p14="http://schemas.microsoft.com/office/powerpoint/2010/main" val="3114387853"/>
              </p:ext>
            </p:extLst>
          </p:nvPr>
        </p:nvGraphicFramePr>
        <p:xfrm>
          <a:off x="720000" y="1236562"/>
          <a:ext cx="7704001" cy="3116284"/>
        </p:xfrm>
        <a:graphic>
          <a:graphicData uri="http://schemas.openxmlformats.org/drawingml/2006/table">
            <a:tbl>
              <a:tblPr>
                <a:noFill/>
              </a:tblPr>
              <a:tblGrid>
                <a:gridCol w="2514407">
                  <a:extLst>
                    <a:ext uri="{9D8B030D-6E8A-4147-A177-3AD203B41FA5}">
                      <a16:colId xmlns:a16="http://schemas.microsoft.com/office/drawing/2014/main" val="20000"/>
                    </a:ext>
                  </a:extLst>
                </a:gridCol>
                <a:gridCol w="1729864">
                  <a:extLst>
                    <a:ext uri="{9D8B030D-6E8A-4147-A177-3AD203B41FA5}">
                      <a16:colId xmlns:a16="http://schemas.microsoft.com/office/drawing/2014/main" val="20001"/>
                    </a:ext>
                  </a:extLst>
                </a:gridCol>
                <a:gridCol w="378129">
                  <a:extLst>
                    <a:ext uri="{9D8B030D-6E8A-4147-A177-3AD203B41FA5}">
                      <a16:colId xmlns:a16="http://schemas.microsoft.com/office/drawing/2014/main" val="3123308169"/>
                    </a:ext>
                  </a:extLst>
                </a:gridCol>
                <a:gridCol w="486804">
                  <a:extLst>
                    <a:ext uri="{9D8B030D-6E8A-4147-A177-3AD203B41FA5}">
                      <a16:colId xmlns:a16="http://schemas.microsoft.com/office/drawing/2014/main" val="20003"/>
                    </a:ext>
                  </a:extLst>
                </a:gridCol>
                <a:gridCol w="864933">
                  <a:extLst>
                    <a:ext uri="{9D8B030D-6E8A-4147-A177-3AD203B41FA5}">
                      <a16:colId xmlns:a16="http://schemas.microsoft.com/office/drawing/2014/main" val="2993093700"/>
                    </a:ext>
                  </a:extLst>
                </a:gridCol>
                <a:gridCol w="1729864">
                  <a:extLst>
                    <a:ext uri="{9D8B030D-6E8A-4147-A177-3AD203B41FA5}">
                      <a16:colId xmlns:a16="http://schemas.microsoft.com/office/drawing/2014/main" val="150260489"/>
                    </a:ext>
                  </a:extLst>
                </a:gridCol>
              </a:tblGrid>
              <a:tr h="1148109">
                <a:tc>
                  <a:txBody>
                    <a:bodyPr/>
                    <a:lstStyle/>
                    <a:p>
                      <a:pPr marL="0" lvl="0" indent="0" algn="ctr" rtl="0">
                        <a:spcBef>
                          <a:spcPts val="0"/>
                        </a:spcBef>
                        <a:spcAft>
                          <a:spcPts val="0"/>
                        </a:spcAft>
                        <a:buClr>
                          <a:schemeClr val="dk1"/>
                        </a:buClr>
                        <a:buSzPts val="1100"/>
                        <a:buFont typeface="Arial"/>
                        <a:buNone/>
                      </a:pPr>
                      <a:r>
                        <a:rPr lang="en" sz="1600" b="1">
                          <a:solidFill>
                            <a:schemeClr val="accent1"/>
                          </a:solidFill>
                          <a:latin typeface="Montserrat" pitchFamily="2" charset="0"/>
                          <a:ea typeface="Vidaloka"/>
                          <a:cs typeface="Vidaloka"/>
                          <a:sym typeface="Vidaloka"/>
                        </a:rPr>
                        <a:t>Đa dạng người dùng</a:t>
                      </a:r>
                      <a:endParaRPr sz="1600" b="1">
                        <a:solidFill>
                          <a:srgbClr val="011635"/>
                        </a:solidFill>
                        <a:latin typeface="Montserrat" pitchFamily="2" charset="0"/>
                        <a:ea typeface="Vidaloka"/>
                        <a:cs typeface="Vidaloka"/>
                        <a:sym typeface="Vidaloka"/>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gridSpan="2">
                  <a:txBody>
                    <a:bodyPr/>
                    <a:lstStyle/>
                    <a:p>
                      <a:pPr marL="0" lvl="0" indent="0" algn="ctr" rtl="0">
                        <a:spcBef>
                          <a:spcPts val="0"/>
                        </a:spcBef>
                        <a:spcAft>
                          <a:spcPts val="0"/>
                        </a:spcAft>
                        <a:buClr>
                          <a:srgbClr val="000000"/>
                        </a:buClr>
                        <a:buSzPts val="1100"/>
                        <a:buFont typeface="Arial"/>
                        <a:buNone/>
                      </a:pPr>
                      <a:r>
                        <a:rPr lang="en" sz="1600" b="0">
                          <a:solidFill>
                            <a:schemeClr val="dk1"/>
                          </a:solidFill>
                          <a:latin typeface="Montserrat SemiBold" pitchFamily="2" charset="0"/>
                          <a:ea typeface="Montserrat"/>
                          <a:cs typeface="Montserrat"/>
                          <a:sym typeface="Montserrat"/>
                        </a:rPr>
                        <a:t>Độ tuổi</a:t>
                      </a:r>
                      <a:endParaRPr sz="1600" b="0">
                        <a:solidFill>
                          <a:schemeClr val="dk1"/>
                        </a:solidFill>
                        <a:latin typeface="Montserrat SemiBold" pitchFamily="2" charset="0"/>
                        <a:ea typeface="Montserrat"/>
                        <a:cs typeface="Montserrat"/>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9525" cap="flat" cmpd="sng" algn="ctr">
                      <a:solidFill>
                        <a:srgbClr val="9E9E9E">
                          <a:alpha val="0"/>
                        </a:srgbClr>
                      </a:solidFill>
                      <a:prstDash val="solid"/>
                      <a:round/>
                      <a:headEnd type="none" w="sm" len="sm"/>
                      <a:tailEnd type="none" w="sm" len="sm"/>
                    </a:lnL>
                  </a:tcPr>
                </a:tc>
                <a:tc gridSpan="3">
                  <a:txBody>
                    <a:bodyPr/>
                    <a:lstStyle/>
                    <a:p>
                      <a:pPr marL="0" lvl="0" indent="0" algn="ctr" rtl="0">
                        <a:spcBef>
                          <a:spcPts val="0"/>
                        </a:spcBef>
                        <a:spcAft>
                          <a:spcPts val="0"/>
                        </a:spcAft>
                        <a:buNone/>
                      </a:pPr>
                      <a:r>
                        <a:rPr lang="en-US" sz="1600" b="0">
                          <a:solidFill>
                            <a:schemeClr val="dk1"/>
                          </a:solidFill>
                          <a:latin typeface="Montserrat SemiBold" pitchFamily="2" charset="0"/>
                          <a:ea typeface="Montserrat"/>
                          <a:cs typeface="Montserrat"/>
                          <a:sym typeface="Montserrat"/>
                        </a:rPr>
                        <a:t>Giới tính</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148109">
                <a:tc>
                  <a:txBody>
                    <a:bodyPr/>
                    <a:lstStyle/>
                    <a:p>
                      <a:pPr marL="0" lvl="0" indent="0" algn="ctr" rtl="0">
                        <a:spcBef>
                          <a:spcPts val="0"/>
                        </a:spcBef>
                        <a:spcAft>
                          <a:spcPts val="0"/>
                        </a:spcAft>
                        <a:buClr>
                          <a:schemeClr val="dk1"/>
                        </a:buClr>
                        <a:buSzPts val="1100"/>
                        <a:buFont typeface="Arial"/>
                        <a:buNone/>
                      </a:pPr>
                      <a:r>
                        <a:rPr lang="en" sz="1600" b="1">
                          <a:solidFill>
                            <a:schemeClr val="accent1"/>
                          </a:solidFill>
                          <a:latin typeface="Montserrat" pitchFamily="2" charset="0"/>
                          <a:ea typeface="Vidaloka"/>
                          <a:cs typeface="Vidaloka"/>
                          <a:sym typeface="Vidaloka"/>
                        </a:rPr>
                        <a:t>Mong muốn của</a:t>
                      </a:r>
                    </a:p>
                    <a:p>
                      <a:pPr marL="0" lvl="0" indent="0" algn="ctr" rtl="0">
                        <a:spcBef>
                          <a:spcPts val="0"/>
                        </a:spcBef>
                        <a:spcAft>
                          <a:spcPts val="0"/>
                        </a:spcAft>
                        <a:buClr>
                          <a:schemeClr val="dk1"/>
                        </a:buClr>
                        <a:buSzPts val="1100"/>
                        <a:buFont typeface="Arial"/>
                        <a:buNone/>
                      </a:pPr>
                      <a:r>
                        <a:rPr lang="en" sz="1600" b="1">
                          <a:solidFill>
                            <a:schemeClr val="accent1"/>
                          </a:solidFill>
                          <a:latin typeface="Montserrat" pitchFamily="2" charset="0"/>
                          <a:ea typeface="Vidaloka"/>
                          <a:cs typeface="Vidaloka"/>
                          <a:sym typeface="Vidaloka"/>
                        </a:rPr>
                        <a:t>người dùng</a:t>
                      </a:r>
                      <a:endParaRPr sz="1600" b="1">
                        <a:solidFill>
                          <a:srgbClr val="011635"/>
                        </a:solidFill>
                        <a:latin typeface="Montserrat" pitchFamily="2" charset="0"/>
                        <a:ea typeface="Oswald"/>
                        <a:cs typeface="Oswald"/>
                        <a:sym typeface="Oswa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lvl="0" indent="0" algn="ctr" rtl="0">
                        <a:spcBef>
                          <a:spcPts val="0"/>
                        </a:spcBef>
                        <a:spcAft>
                          <a:spcPts val="0"/>
                        </a:spcAft>
                        <a:buNone/>
                      </a:pPr>
                      <a:r>
                        <a:rPr lang="en-US" sz="1600" b="0">
                          <a:solidFill>
                            <a:schemeClr val="dk1"/>
                          </a:solidFill>
                          <a:latin typeface="Montserrat SemiBold" pitchFamily="2" charset="0"/>
                          <a:ea typeface="Montserrat"/>
                          <a:cs typeface="Montserrat"/>
                          <a:sym typeface="Montserrat"/>
                        </a:rPr>
                        <a:t>Chế độ</a:t>
                      </a:r>
                    </a:p>
                    <a:p>
                      <a:pPr marL="0" lvl="0" indent="0" algn="ctr" rtl="0">
                        <a:spcBef>
                          <a:spcPts val="0"/>
                        </a:spcBef>
                        <a:spcAft>
                          <a:spcPts val="0"/>
                        </a:spcAft>
                        <a:buNone/>
                      </a:pPr>
                      <a:r>
                        <a:rPr lang="en-US" sz="1600" b="0">
                          <a:solidFill>
                            <a:schemeClr val="dk1"/>
                          </a:solidFill>
                          <a:latin typeface="Montserrat SemiBold" pitchFamily="2" charset="0"/>
                          <a:ea typeface="Montserrat"/>
                          <a:cs typeface="Montserrat"/>
                          <a:sym typeface="Montserrat"/>
                        </a:rPr>
                        <a:t>sáng- tối</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0">
                          <a:solidFill>
                            <a:schemeClr val="dk1"/>
                          </a:solidFill>
                          <a:latin typeface="Montserrat SemiBold" pitchFamily="2" charset="0"/>
                          <a:sym typeface="Montserrat"/>
                        </a:rPr>
                        <a:t>Tone màu</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a:solidFill>
                            <a:schemeClr val="dk1"/>
                          </a:solidFill>
                          <a:latin typeface="Montserrat"/>
                          <a:ea typeface="Montserrat"/>
                          <a:cs typeface="Montserrat"/>
                          <a:sym typeface="Montserrat"/>
                        </a:rPr>
                        <a:t>Tone màu</a:t>
                      </a: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h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0">
                          <a:solidFill>
                            <a:schemeClr val="dk1"/>
                          </a:solidFill>
                          <a:latin typeface="Montserrat SemiBold" pitchFamily="2" charset="0"/>
                          <a:sym typeface="Montserrat"/>
                        </a:rPr>
                        <a:t>Hiển thị</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20066">
                <a:tc>
                  <a:txBody>
                    <a:bodyPr/>
                    <a:lstStyle/>
                    <a:p>
                      <a:pPr marL="0" lvl="0" indent="0" algn="ctr" rtl="0">
                        <a:spcBef>
                          <a:spcPts val="0"/>
                        </a:spcBef>
                        <a:spcAft>
                          <a:spcPts val="0"/>
                        </a:spcAft>
                        <a:buClr>
                          <a:schemeClr val="dk1"/>
                        </a:buClr>
                        <a:buSzPts val="1100"/>
                        <a:buFont typeface="Arial"/>
                        <a:buNone/>
                      </a:pPr>
                      <a:r>
                        <a:rPr lang="en" sz="1600" b="1">
                          <a:solidFill>
                            <a:schemeClr val="accent1"/>
                          </a:solidFill>
                          <a:latin typeface="Montserrat" pitchFamily="2" charset="0"/>
                          <a:ea typeface="Oswald"/>
                          <a:cs typeface="Oswald"/>
                          <a:sym typeface="Vidaloka"/>
                        </a:rPr>
                        <a:t>Ưu tiên hiển thị</a:t>
                      </a:r>
                      <a:endParaRPr sz="1600" b="1">
                        <a:solidFill>
                          <a:srgbClr val="011635"/>
                        </a:solidFill>
                        <a:latin typeface="Montserrat" pitchFamily="2" charset="0"/>
                        <a:ea typeface="Oswald"/>
                        <a:cs typeface="Oswald"/>
                        <a:sym typeface="Oswa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gridSpan="3">
                  <a:txBody>
                    <a:bodyPr/>
                    <a:lstStyle/>
                    <a:p>
                      <a:pPr marL="0" lvl="0" indent="0" algn="ctr" rtl="0">
                        <a:spcBef>
                          <a:spcPts val="0"/>
                        </a:spcBef>
                        <a:spcAft>
                          <a:spcPts val="0"/>
                        </a:spcAft>
                        <a:buNone/>
                      </a:pPr>
                      <a:r>
                        <a:rPr lang="en" sz="1600" b="0">
                          <a:solidFill>
                            <a:schemeClr val="dk1"/>
                          </a:solidFill>
                          <a:latin typeface="Montserrat SemiBold" pitchFamily="2" charset="0"/>
                          <a:ea typeface="Montserrat"/>
                          <a:cs typeface="Montserrat"/>
                          <a:sym typeface="Montserrat"/>
                        </a:rPr>
                        <a:t>Yếu tố tác động</a:t>
                      </a:r>
                    </a:p>
                    <a:p>
                      <a:pPr marL="0" lvl="0" indent="0" algn="ctr" rtl="0">
                        <a:spcBef>
                          <a:spcPts val="0"/>
                        </a:spcBef>
                        <a:spcAft>
                          <a:spcPts val="0"/>
                        </a:spcAft>
                        <a:buNone/>
                      </a:pPr>
                      <a:r>
                        <a:rPr lang="en" sz="1600" b="0">
                          <a:solidFill>
                            <a:schemeClr val="dk1"/>
                          </a:solidFill>
                          <a:latin typeface="Montserrat SemiBold" pitchFamily="2" charset="0"/>
                          <a:ea typeface="Montserrat"/>
                          <a:cs typeface="Montserrat"/>
                          <a:sym typeface="Montserrat"/>
                        </a:rPr>
                        <a:t>người dùng</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9525" cap="flat" cmpd="sng" algn="ctr">
                      <a:solidFill>
                        <a:srgbClr val="9E9E9E">
                          <a:alpha val="0"/>
                        </a:srgbClr>
                      </a:solidFill>
                      <a:prstDash val="solid"/>
                      <a:round/>
                      <a:headEnd type="none" w="sm" len="sm"/>
                      <a:tailEnd type="none" w="sm" len="sm"/>
                    </a:lnL>
                    <a:lnT w="28575" cap="flat" cmpd="sng" algn="ctr">
                      <a:solidFill>
                        <a:schemeClr val="accent1"/>
                      </a:solidFill>
                      <a:prstDash val="solid"/>
                      <a:round/>
                      <a:headEnd type="none" w="sm" len="sm"/>
                      <a:tailEnd type="none" w="sm" len="sm"/>
                    </a:lnT>
                  </a:tcPr>
                </a:tc>
                <a:tc hMerge="1">
                  <a:txBody>
                    <a:bodyPr/>
                    <a:lstStyle/>
                    <a:p>
                      <a:pPr marL="0" lvl="0" indent="0" algn="ctr" rtl="0">
                        <a:spcBef>
                          <a:spcPts val="0"/>
                        </a:spcBef>
                        <a:spcAft>
                          <a:spcPts val="0"/>
                        </a:spcAft>
                        <a:buNone/>
                      </a:pP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a:solidFill>
                            <a:schemeClr val="dk1"/>
                          </a:solidFill>
                          <a:latin typeface="Montserrat SemiBold" pitchFamily="2" charset="0"/>
                          <a:sym typeface="Montserrat"/>
                        </a:rPr>
                        <a:t>Thứ tự nhóm</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a:solidFill>
                            <a:schemeClr val="dk1"/>
                          </a:solidFill>
                          <a:latin typeface="Montserrat SemiBold" pitchFamily="2" charset="0"/>
                          <a:sym typeface="Montserrat"/>
                        </a:rPr>
                        <a:t>sản phẩm</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4" name="Google Shape;488;p60">
            <a:extLst>
              <a:ext uri="{FF2B5EF4-FFF2-40B4-BE49-F238E27FC236}">
                <a16:creationId xmlns:a16="http://schemas.microsoft.com/office/drawing/2014/main" id="{70588BE6-F3E0-2069-63A2-14ABEBC804F7}"/>
              </a:ext>
            </a:extLst>
          </p:cNvPr>
          <p:cNvSpPr txBox="1">
            <a:spLocks noGrp="1"/>
          </p:cNvSpPr>
          <p:nvPr>
            <p:ph type="title"/>
          </p:nvPr>
        </p:nvSpPr>
        <p:spPr>
          <a:xfrm>
            <a:off x="414528" y="445025"/>
            <a:ext cx="5669279" cy="572700"/>
          </a:xfrm>
          <a:prstGeom prst="rect">
            <a:avLst/>
          </a:prstGeom>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just" rtl="0">
              <a:spcBef>
                <a:spcPts val="0"/>
              </a:spcBef>
              <a:spcAft>
                <a:spcPts val="0"/>
              </a:spcAft>
              <a:buNone/>
            </a:pPr>
            <a:r>
              <a:rPr lang="vi-VN" sz="2500" b="1">
                <a:latin typeface="Montserrat" panose="00000500000000000000" pitchFamily="2" charset="0"/>
              </a:rPr>
              <a:t>1.</a:t>
            </a:r>
            <a:r>
              <a:rPr lang="en-AU" sz="2500" b="1">
                <a:latin typeface="Montserrat" panose="00000500000000000000" pitchFamily="2" charset="0"/>
              </a:rPr>
              <a:t>1</a:t>
            </a:r>
            <a:r>
              <a:rPr lang="vi-VN" sz="2500" b="1">
                <a:latin typeface="Montserrat" panose="00000500000000000000" pitchFamily="2" charset="0"/>
              </a:rPr>
              <a:t> KHẢO SÁT YÊU CẦU</a:t>
            </a:r>
            <a:endParaRPr sz="2500" b="1">
              <a:latin typeface="Montserrat" panose="00000500000000000000" pitchFamily="2" charset="0"/>
            </a:endParaRPr>
          </a:p>
        </p:txBody>
      </p:sp>
      <p:sp>
        <p:nvSpPr>
          <p:cNvPr id="2" name="Hộp Văn bản 1">
            <a:extLst>
              <a:ext uri="{FF2B5EF4-FFF2-40B4-BE49-F238E27FC236}">
                <a16:creationId xmlns:a16="http://schemas.microsoft.com/office/drawing/2014/main" id="{70D92723-B9A9-9057-57A3-5B6A94DB79F7}"/>
              </a:ext>
            </a:extLst>
          </p:cNvPr>
          <p:cNvSpPr txBox="1"/>
          <p:nvPr/>
        </p:nvSpPr>
        <p:spPr>
          <a:xfrm>
            <a:off x="8834511" y="4853354"/>
            <a:ext cx="224031" cy="307777"/>
          </a:xfrm>
          <a:prstGeom prst="rect">
            <a:avLst/>
          </a:prstGeom>
          <a:noFill/>
        </p:spPr>
        <p:txBody>
          <a:bodyPr wrap="square">
            <a:spAutoFit/>
          </a:bodyPr>
          <a:lstStyle/>
          <a:p>
            <a:pPr marL="0" indent="0">
              <a:buClr>
                <a:schemeClr val="dk1"/>
              </a:buClr>
              <a:buSzPts val="1100"/>
            </a:pPr>
            <a:r>
              <a:rPr lang="en-AU">
                <a:latin typeface="Montserrat" panose="00000500000000000000" pitchFamily="2" charset="0"/>
              </a:rPr>
              <a:t>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58"/>
                                        </p:tgtEl>
                                        <p:attrNameLst>
                                          <p:attrName>style.visibility</p:attrName>
                                        </p:attrNameLst>
                                      </p:cBhvr>
                                      <p:to>
                                        <p:strVal val="visible"/>
                                      </p:to>
                                    </p:set>
                                    <p:anim calcmode="lin" valueType="num">
                                      <p:cBhvr additive="base">
                                        <p:cTn id="7" dur="1000"/>
                                        <p:tgtEl>
                                          <p:spTgt spid="10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6" name="Google Shape;488;p60">
            <a:extLst>
              <a:ext uri="{FF2B5EF4-FFF2-40B4-BE49-F238E27FC236}">
                <a16:creationId xmlns:a16="http://schemas.microsoft.com/office/drawing/2014/main" id="{32C2B481-BEB0-84BA-6019-8785A7851345}"/>
              </a:ext>
            </a:extLst>
          </p:cNvPr>
          <p:cNvSpPr txBox="1">
            <a:spLocks noGrp="1"/>
          </p:cNvSpPr>
          <p:nvPr>
            <p:ph type="title"/>
          </p:nvPr>
        </p:nvSpPr>
        <p:spPr>
          <a:xfrm>
            <a:off x="414528" y="445025"/>
            <a:ext cx="8156448" cy="572700"/>
          </a:xfrm>
          <a:prstGeom prst="rect">
            <a:avLst/>
          </a:prstGeom>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just" rtl="0">
              <a:spcBef>
                <a:spcPts val="0"/>
              </a:spcBef>
              <a:spcAft>
                <a:spcPts val="0"/>
              </a:spcAft>
              <a:buNone/>
            </a:pPr>
            <a:r>
              <a:rPr lang="vi-VN" sz="2500" b="1">
                <a:latin typeface="Montserrat" panose="00000500000000000000" pitchFamily="2" charset="0"/>
              </a:rPr>
              <a:t>1.</a:t>
            </a:r>
            <a:r>
              <a:rPr lang="en-AU" sz="2500" b="1">
                <a:latin typeface="Montserrat" panose="00000500000000000000" pitchFamily="2" charset="0"/>
              </a:rPr>
              <a:t>2</a:t>
            </a:r>
            <a:r>
              <a:rPr lang="vi-VN" sz="2500" b="1">
                <a:latin typeface="Montserrat" panose="00000500000000000000" pitchFamily="2" charset="0"/>
              </a:rPr>
              <a:t> </a:t>
            </a:r>
            <a:r>
              <a:rPr lang="en-AU" sz="2500" b="1">
                <a:latin typeface="Montserrat" panose="00000500000000000000" pitchFamily="2" charset="0"/>
              </a:rPr>
              <a:t>PHÂN TÍCH</a:t>
            </a:r>
            <a:r>
              <a:rPr lang="vi-VN" sz="2500" b="1">
                <a:latin typeface="Montserrat" panose="00000500000000000000" pitchFamily="2" charset="0"/>
              </a:rPr>
              <a:t> YÊU CẦU</a:t>
            </a:r>
            <a:r>
              <a:rPr lang="en-AU" sz="2500" b="1">
                <a:latin typeface="Montserrat" panose="00000500000000000000" pitchFamily="2" charset="0"/>
              </a:rPr>
              <a:t> VÀ ĐỀ XUẤT GIẢI PHÁP </a:t>
            </a:r>
            <a:endParaRPr sz="2500" b="1">
              <a:latin typeface="Montserrat" panose="00000500000000000000" pitchFamily="2" charset="0"/>
            </a:endParaRPr>
          </a:p>
        </p:txBody>
      </p:sp>
      <p:sp>
        <p:nvSpPr>
          <p:cNvPr id="8" name="Google Shape;208;p21">
            <a:extLst>
              <a:ext uri="{FF2B5EF4-FFF2-40B4-BE49-F238E27FC236}">
                <a16:creationId xmlns:a16="http://schemas.microsoft.com/office/drawing/2014/main" id="{EACDDD4A-776A-EFC8-E5A7-126258998D84}"/>
              </a:ext>
            </a:extLst>
          </p:cNvPr>
          <p:cNvSpPr txBox="1">
            <a:spLocks/>
          </p:cNvSpPr>
          <p:nvPr/>
        </p:nvSpPr>
        <p:spPr>
          <a:xfrm>
            <a:off x="384300" y="1199710"/>
            <a:ext cx="2853626" cy="3152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nSpc>
                <a:spcPct val="130000"/>
              </a:lnSpc>
              <a:spcBef>
                <a:spcPts val="600"/>
              </a:spcBef>
              <a:buFont typeface="Montserrat"/>
              <a:buNone/>
            </a:pPr>
            <a:r>
              <a:rPr lang="en-US" sz="1600" b="1">
                <a:latin typeface="Montserrat" panose="00000500000000000000" pitchFamily="2" charset="0"/>
                <a:cs typeface="Times New Roman" panose="02020603050405020304" pitchFamily="18" charset="0"/>
              </a:rPr>
              <a:t>Bố cục</a:t>
            </a:r>
          </a:p>
          <a:p>
            <a:pPr marL="285750" indent="-285750">
              <a:lnSpc>
                <a:spcPct val="130000"/>
              </a:lnSpc>
              <a:buFont typeface="Wingdings" panose="05000000000000000000" pitchFamily="2" charset="2"/>
              <a:buChar char="§"/>
            </a:pPr>
            <a:r>
              <a:rPr lang="en-US" sz="1600">
                <a:latin typeface="Montserrat" panose="00000500000000000000" pitchFamily="2" charset="0"/>
                <a:cs typeface="Times New Roman" panose="02020603050405020304" pitchFamily="18" charset="0"/>
              </a:rPr>
              <a:t>Cân xứng, hài hòa.</a:t>
            </a:r>
          </a:p>
          <a:p>
            <a:pPr marL="285750" indent="-285750">
              <a:lnSpc>
                <a:spcPct val="130000"/>
              </a:lnSpc>
              <a:buFont typeface="Wingdings" panose="05000000000000000000" pitchFamily="2" charset="2"/>
              <a:buChar char="§"/>
            </a:pPr>
            <a:r>
              <a:rPr lang="en-US" sz="1600" b="1">
                <a:solidFill>
                  <a:srgbClr val="CD602C"/>
                </a:solidFill>
                <a:latin typeface="Montserrat" panose="00000500000000000000" pitchFamily="2" charset="0"/>
                <a:cs typeface="Times New Roman" panose="02020603050405020304" pitchFamily="18" charset="0"/>
              </a:rPr>
              <a:t>Đầy đủ ba phần </a:t>
            </a:r>
            <a:r>
              <a:rPr lang="en-US" sz="1600">
                <a:latin typeface="Montserrat" panose="00000500000000000000" pitchFamily="2" charset="0"/>
                <a:cs typeface="Times New Roman" panose="02020603050405020304" pitchFamily="18" charset="0"/>
              </a:rPr>
              <a:t>Header, Content và Footer.</a:t>
            </a:r>
          </a:p>
          <a:p>
            <a:pPr marL="285750" indent="-285750">
              <a:lnSpc>
                <a:spcPct val="130000"/>
              </a:lnSpc>
              <a:buFont typeface="Wingdings" panose="05000000000000000000" pitchFamily="2" charset="2"/>
              <a:buChar char="§"/>
            </a:pPr>
            <a:r>
              <a:rPr lang="en-AU" sz="1600">
                <a:solidFill>
                  <a:srgbClr val="000000"/>
                </a:solidFill>
                <a:latin typeface="Montserrat" panose="00000500000000000000" pitchFamily="2" charset="0"/>
              </a:rPr>
              <a:t>Hiển thị sản phẩm dưới </a:t>
            </a:r>
            <a:r>
              <a:rPr lang="en-AU" sz="1600" b="1">
                <a:solidFill>
                  <a:srgbClr val="CD602C"/>
                </a:solidFill>
                <a:latin typeface="Montserrat" panose="00000500000000000000" pitchFamily="2" charset="0"/>
              </a:rPr>
              <a:t>dạng lưới</a:t>
            </a:r>
            <a:r>
              <a:rPr lang="en-AU" sz="1600">
                <a:solidFill>
                  <a:srgbClr val="000000"/>
                </a:solidFill>
                <a:latin typeface="Montserrat" panose="00000500000000000000" pitchFamily="2" charset="0"/>
              </a:rPr>
              <a:t>. </a:t>
            </a:r>
          </a:p>
          <a:p>
            <a:pPr marL="285750" indent="-285750">
              <a:lnSpc>
                <a:spcPct val="150000"/>
              </a:lnSpc>
              <a:buSzPts val="1100"/>
              <a:buFont typeface="Wingdings" panose="05000000000000000000" pitchFamily="2" charset="2"/>
              <a:buChar char="§"/>
            </a:pPr>
            <a:r>
              <a:rPr lang="en-AU" sz="1600">
                <a:solidFill>
                  <a:srgbClr val="000000"/>
                </a:solidFill>
                <a:latin typeface="Montserrat" panose="00000500000000000000" pitchFamily="2" charset="0"/>
              </a:rPr>
              <a:t>Sử dụng linh hoạt 2 vị trí của </a:t>
            </a:r>
            <a:r>
              <a:rPr lang="en-AU" sz="1600" b="1">
                <a:solidFill>
                  <a:srgbClr val="CD602C"/>
                </a:solidFill>
                <a:latin typeface="Montserrat" panose="00000500000000000000" pitchFamily="2" charset="0"/>
              </a:rPr>
              <a:t>thanh menu</a:t>
            </a:r>
            <a:r>
              <a:rPr lang="en-AU" sz="1600">
                <a:solidFill>
                  <a:srgbClr val="000000"/>
                </a:solidFill>
                <a:latin typeface="Montserrat" panose="00000500000000000000" pitchFamily="2" charset="0"/>
              </a:rPr>
              <a:t>.</a:t>
            </a:r>
          </a:p>
          <a:p>
            <a:pPr marL="285750" indent="-285750">
              <a:lnSpc>
                <a:spcPct val="150000"/>
              </a:lnSpc>
              <a:buSzPts val="1100"/>
              <a:buFont typeface="Wingdings" panose="05000000000000000000" pitchFamily="2" charset="2"/>
              <a:buChar char="§"/>
            </a:pPr>
            <a:endParaRPr lang="en-AU" sz="1600">
              <a:solidFill>
                <a:srgbClr val="ECA60F"/>
              </a:solidFill>
              <a:latin typeface="Montserrat" panose="00000500000000000000" pitchFamily="2" charset="0"/>
            </a:endParaRPr>
          </a:p>
          <a:p>
            <a:pPr marL="285750" indent="-285750">
              <a:lnSpc>
                <a:spcPct val="130000"/>
              </a:lnSpc>
              <a:buFont typeface="Wingdings" panose="05000000000000000000" pitchFamily="2" charset="2"/>
              <a:buChar char="§"/>
            </a:pPr>
            <a:endParaRPr lang="en-AU" sz="1600">
              <a:solidFill>
                <a:srgbClr val="000000"/>
              </a:solidFill>
              <a:latin typeface="Montserrat" panose="00000500000000000000" pitchFamily="2" charset="0"/>
            </a:endParaRPr>
          </a:p>
        </p:txBody>
      </p:sp>
      <p:sp>
        <p:nvSpPr>
          <p:cNvPr id="9" name="Google Shape;209;p21">
            <a:extLst>
              <a:ext uri="{FF2B5EF4-FFF2-40B4-BE49-F238E27FC236}">
                <a16:creationId xmlns:a16="http://schemas.microsoft.com/office/drawing/2014/main" id="{E72EA746-2ACD-CDA8-8520-B3D6B76544EB}"/>
              </a:ext>
            </a:extLst>
          </p:cNvPr>
          <p:cNvSpPr txBox="1">
            <a:spLocks/>
          </p:cNvSpPr>
          <p:nvPr/>
        </p:nvSpPr>
        <p:spPr>
          <a:xfrm>
            <a:off x="3350448" y="1199710"/>
            <a:ext cx="2844865" cy="315277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30000"/>
              </a:lnSpc>
              <a:spcBef>
                <a:spcPts val="600"/>
              </a:spcBef>
            </a:pPr>
            <a:r>
              <a:rPr lang="vi-VN" sz="1600" b="1">
                <a:latin typeface="Montserrat" panose="00000500000000000000" pitchFamily="2" charset="0"/>
                <a:cs typeface="Times New Roman" panose="02020603050405020304" pitchFamily="18" charset="0"/>
              </a:rPr>
              <a:t>Màu sắc</a:t>
            </a:r>
          </a:p>
          <a:p>
            <a:pPr marL="285750" indent="-285750">
              <a:lnSpc>
                <a:spcPct val="130000"/>
              </a:lnSpc>
              <a:buFont typeface="Wingdings" panose="05000000000000000000" pitchFamily="2" charset="2"/>
              <a:buChar char="§"/>
            </a:pPr>
            <a:r>
              <a:rPr lang="en-AU" sz="1600" b="1">
                <a:solidFill>
                  <a:srgbClr val="CD602C"/>
                </a:solidFill>
                <a:latin typeface="Montserrat" panose="00000500000000000000" pitchFamily="2" charset="0"/>
                <a:cs typeface="Times New Roman" panose="02020603050405020304" pitchFamily="18" charset="0"/>
              </a:rPr>
              <a:t>Tone màu </a:t>
            </a:r>
            <a:r>
              <a:rPr lang="en-AU" sz="1600">
                <a:latin typeface="Montserrat" panose="00000500000000000000" pitchFamily="2" charset="0"/>
                <a:cs typeface="Times New Roman" panose="02020603050405020304" pitchFamily="18" charset="0"/>
              </a:rPr>
              <a:t>phổ biến, trẻ trung và tươi tắn: </a:t>
            </a:r>
            <a:r>
              <a:rPr lang="en-AU" sz="1600" b="1">
                <a:solidFill>
                  <a:srgbClr val="CD602C"/>
                </a:solidFill>
                <a:latin typeface="Montserrat" panose="00000500000000000000" pitchFamily="2" charset="0"/>
                <a:cs typeface="Times New Roman" panose="02020603050405020304" pitchFamily="18" charset="0"/>
              </a:rPr>
              <a:t>màu cam</a:t>
            </a:r>
            <a:r>
              <a:rPr lang="en-AU" sz="1600">
                <a:latin typeface="Montserrat" panose="00000500000000000000" pitchFamily="2" charset="0"/>
                <a:cs typeface="Times New Roman" panose="02020603050405020304" pitchFamily="18" charset="0"/>
              </a:rPr>
              <a:t>.</a:t>
            </a:r>
            <a:endParaRPr lang="vi-VN" sz="1600">
              <a:latin typeface="Montserrat" panose="00000500000000000000" pitchFamily="2" charset="0"/>
              <a:cs typeface="Times New Roman" panose="02020603050405020304" pitchFamily="18" charset="0"/>
            </a:endParaRPr>
          </a:p>
          <a:p>
            <a:pPr marL="285750" indent="-285750">
              <a:lnSpc>
                <a:spcPct val="130000"/>
              </a:lnSpc>
              <a:buFont typeface="Wingdings" panose="05000000000000000000" pitchFamily="2" charset="2"/>
              <a:buChar char="§"/>
            </a:pPr>
            <a:r>
              <a:rPr lang="vi-VN" sz="1600" b="1">
                <a:solidFill>
                  <a:srgbClr val="CD602C"/>
                </a:solidFill>
                <a:latin typeface="Montserrat" panose="00000500000000000000" pitchFamily="2" charset="0"/>
                <a:cs typeface="Times New Roman" panose="02020603050405020304" pitchFamily="18" charset="0"/>
              </a:rPr>
              <a:t>Phối hợp </a:t>
            </a:r>
            <a:r>
              <a:rPr lang="vi-VN" sz="1600">
                <a:latin typeface="Montserrat" panose="00000500000000000000" pitchFamily="2" charset="0"/>
                <a:cs typeface="Times New Roman" panose="02020603050405020304" pitchFamily="18" charset="0"/>
              </a:rPr>
              <a:t>hài hòa.</a:t>
            </a:r>
          </a:p>
          <a:p>
            <a:pPr marL="285750" indent="-285750">
              <a:lnSpc>
                <a:spcPct val="130000"/>
              </a:lnSpc>
              <a:buFont typeface="Wingdings" panose="05000000000000000000" pitchFamily="2" charset="2"/>
              <a:buChar char="§"/>
            </a:pPr>
            <a:r>
              <a:rPr lang="en-AU" sz="1600">
                <a:latin typeface="Montserrat" panose="00000500000000000000" pitchFamily="2" charset="0"/>
                <a:cs typeface="Times New Roman" panose="02020603050405020304" pitchFamily="18" charset="0"/>
              </a:rPr>
              <a:t>Phù hợp cho cả </a:t>
            </a:r>
            <a:r>
              <a:rPr lang="en-AU" sz="1600" b="1">
                <a:solidFill>
                  <a:srgbClr val="CD602C"/>
                </a:solidFill>
                <a:latin typeface="Montserrat" panose="00000500000000000000" pitchFamily="2" charset="0"/>
                <a:cs typeface="Times New Roman" panose="02020603050405020304" pitchFamily="18" charset="0"/>
              </a:rPr>
              <a:t>nam</a:t>
            </a:r>
            <a:r>
              <a:rPr lang="en-AU" sz="1600">
                <a:latin typeface="Montserrat" panose="00000500000000000000" pitchFamily="2" charset="0"/>
                <a:cs typeface="Times New Roman" panose="02020603050405020304" pitchFamily="18" charset="0"/>
              </a:rPr>
              <a:t> và </a:t>
            </a:r>
            <a:r>
              <a:rPr lang="en-AU" sz="1600" b="1">
                <a:solidFill>
                  <a:srgbClr val="CD602C"/>
                </a:solidFill>
                <a:latin typeface="Montserrat" panose="00000500000000000000" pitchFamily="2" charset="0"/>
                <a:cs typeface="Times New Roman" panose="02020603050405020304" pitchFamily="18" charset="0"/>
              </a:rPr>
              <a:t>nữ</a:t>
            </a:r>
            <a:r>
              <a:rPr lang="en-AU" sz="1600">
                <a:solidFill>
                  <a:schemeClr val="tx1"/>
                </a:solidFill>
                <a:latin typeface="Montserrat" panose="00000500000000000000" pitchFamily="2" charset="0"/>
                <a:cs typeface="Times New Roman" panose="02020603050405020304" pitchFamily="18" charset="0"/>
              </a:rPr>
              <a:t>.</a:t>
            </a:r>
            <a:endParaRPr lang="vi-VN" sz="1600" dirty="0">
              <a:solidFill>
                <a:schemeClr val="tx1"/>
              </a:solidFill>
              <a:latin typeface="Montserrat" panose="00000500000000000000" pitchFamily="2" charset="0"/>
              <a:cs typeface="Times New Roman" panose="02020603050405020304" pitchFamily="18" charset="0"/>
            </a:endParaRPr>
          </a:p>
        </p:txBody>
      </p:sp>
      <p:sp>
        <p:nvSpPr>
          <p:cNvPr id="10" name="Google Shape;210;p21">
            <a:extLst>
              <a:ext uri="{FF2B5EF4-FFF2-40B4-BE49-F238E27FC236}">
                <a16:creationId xmlns:a16="http://schemas.microsoft.com/office/drawing/2014/main" id="{182E3061-68B6-25BD-E254-5B12E13DD0AF}"/>
              </a:ext>
            </a:extLst>
          </p:cNvPr>
          <p:cNvSpPr txBox="1">
            <a:spLocks/>
          </p:cNvSpPr>
          <p:nvPr/>
        </p:nvSpPr>
        <p:spPr>
          <a:xfrm>
            <a:off x="6307706" y="1199710"/>
            <a:ext cx="2806066" cy="315277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30000"/>
              </a:lnSpc>
              <a:spcBef>
                <a:spcPts val="600"/>
              </a:spcBef>
            </a:pPr>
            <a:r>
              <a:rPr lang="en-US" sz="1600" b="1">
                <a:latin typeface="Montserrat" panose="00000500000000000000" pitchFamily="2" charset="0"/>
                <a:cs typeface="Times New Roman" panose="02020603050405020304" pitchFamily="18" charset="0"/>
              </a:rPr>
              <a:t>Đồ họa</a:t>
            </a:r>
          </a:p>
          <a:p>
            <a:pPr marL="285750" indent="-285750">
              <a:lnSpc>
                <a:spcPct val="130000"/>
              </a:lnSpc>
              <a:buFont typeface="Wingdings" panose="05000000000000000000" pitchFamily="2" charset="2"/>
              <a:buChar char="§"/>
            </a:pPr>
            <a:r>
              <a:rPr lang="en-US" sz="1600">
                <a:latin typeface="Montserrat" panose="00000500000000000000" pitchFamily="2" charset="0"/>
                <a:cs typeface="Times New Roman" panose="02020603050405020304" pitchFamily="18" charset="0"/>
              </a:rPr>
              <a:t>Đảm bảo </a:t>
            </a:r>
            <a:r>
              <a:rPr lang="en-US" sz="1600" b="1">
                <a:solidFill>
                  <a:srgbClr val="CD602C"/>
                </a:solidFill>
                <a:latin typeface="Montserrat" panose="00000500000000000000" pitchFamily="2" charset="0"/>
                <a:cs typeface="Times New Roman" panose="02020603050405020304" pitchFamily="18" charset="0"/>
              </a:rPr>
              <a:t>tính nhất quán</a:t>
            </a:r>
            <a:r>
              <a:rPr lang="en-US" sz="1600">
                <a:solidFill>
                  <a:schemeClr val="tx1"/>
                </a:solidFill>
                <a:latin typeface="Montserrat" panose="00000500000000000000" pitchFamily="2" charset="0"/>
                <a:cs typeface="Times New Roman" panose="02020603050405020304" pitchFamily="18" charset="0"/>
              </a:rPr>
              <a:t>.</a:t>
            </a:r>
            <a:r>
              <a:rPr lang="en-US" sz="1600">
                <a:latin typeface="Montserrat" panose="00000500000000000000" pitchFamily="2" charset="0"/>
                <a:cs typeface="Times New Roman" panose="02020603050405020304" pitchFamily="18" charset="0"/>
              </a:rPr>
              <a:t> </a:t>
            </a:r>
          </a:p>
          <a:p>
            <a:pPr marL="285750" indent="-285750">
              <a:lnSpc>
                <a:spcPct val="130000"/>
              </a:lnSpc>
              <a:buFont typeface="Wingdings" panose="05000000000000000000" pitchFamily="2" charset="2"/>
              <a:buChar char="§"/>
            </a:pPr>
            <a:r>
              <a:rPr lang="en-US" altLang="vi-VN" sz="1600">
                <a:latin typeface="Montserrat" panose="00000500000000000000" pitchFamily="2" charset="0"/>
                <a:cs typeface="Times New Roman" panose="02020603050405020304" pitchFamily="18" charset="0"/>
              </a:rPr>
              <a:t>T</a:t>
            </a:r>
            <a:r>
              <a:rPr lang="en-US" sz="1600">
                <a:latin typeface="Montserrat" panose="00000500000000000000" pitchFamily="2" charset="0"/>
                <a:cs typeface="Times New Roman" panose="02020603050405020304" pitchFamily="18" charset="0"/>
              </a:rPr>
              <a:t>hân thiện, dễ dàng sử dụng, tìm kiếm</a:t>
            </a:r>
            <a:r>
              <a:rPr lang="en-US" altLang="vi-VN" sz="1600">
                <a:latin typeface="Montserrat" panose="00000500000000000000" pitchFamily="2" charset="0"/>
                <a:cs typeface="Times New Roman" panose="02020603050405020304" pitchFamily="18" charset="0"/>
              </a:rPr>
              <a:t>.</a:t>
            </a:r>
            <a:r>
              <a:rPr lang="en-US" sz="1600">
                <a:latin typeface="Montserrat" panose="00000500000000000000" pitchFamily="2" charset="0"/>
                <a:cs typeface="Times New Roman" panose="02020603050405020304" pitchFamily="18" charset="0"/>
              </a:rPr>
              <a:t> </a:t>
            </a:r>
          </a:p>
          <a:p>
            <a:pPr marL="285750" indent="-285750">
              <a:lnSpc>
                <a:spcPct val="130000"/>
              </a:lnSpc>
              <a:buFont typeface="Wingdings" panose="05000000000000000000" pitchFamily="2" charset="2"/>
              <a:buChar char="§"/>
            </a:pPr>
            <a:r>
              <a:rPr lang="en-US" sz="1600" b="1">
                <a:solidFill>
                  <a:srgbClr val="CD602C"/>
                </a:solidFill>
                <a:latin typeface="Montserrat" panose="00000500000000000000" pitchFamily="2" charset="0"/>
                <a:cs typeface="Times New Roman" panose="02020603050405020304" pitchFamily="18" charset="0"/>
              </a:rPr>
              <a:t>Hài hòa </a:t>
            </a:r>
            <a:r>
              <a:rPr lang="en-US" sz="1600">
                <a:latin typeface="Montserrat" panose="00000500000000000000" pitchFamily="2" charset="0"/>
                <a:cs typeface="Times New Roman" panose="02020603050405020304" pitchFamily="18" charset="0"/>
              </a:rPr>
              <a:t>về màu sắc, nội dung.</a:t>
            </a:r>
            <a:endParaRPr lang="en-US" sz="1600" dirty="0">
              <a:latin typeface="Montserrat" panose="00000500000000000000" pitchFamily="2" charset="0"/>
              <a:cs typeface="Times New Roman" panose="02020603050405020304" pitchFamily="18" charset="0"/>
            </a:endParaRPr>
          </a:p>
        </p:txBody>
      </p:sp>
      <p:sp>
        <p:nvSpPr>
          <p:cNvPr id="11" name="Hộp Văn bản 10">
            <a:extLst>
              <a:ext uri="{FF2B5EF4-FFF2-40B4-BE49-F238E27FC236}">
                <a16:creationId xmlns:a16="http://schemas.microsoft.com/office/drawing/2014/main" id="{43912C58-E6BC-56BA-4D10-A9C118A89B73}"/>
              </a:ext>
            </a:extLst>
          </p:cNvPr>
          <p:cNvSpPr txBox="1"/>
          <p:nvPr/>
        </p:nvSpPr>
        <p:spPr>
          <a:xfrm>
            <a:off x="8834511" y="4853354"/>
            <a:ext cx="224031" cy="307777"/>
          </a:xfrm>
          <a:prstGeom prst="rect">
            <a:avLst/>
          </a:prstGeom>
          <a:noFill/>
        </p:spPr>
        <p:txBody>
          <a:bodyPr wrap="square">
            <a:spAutoFit/>
          </a:bodyPr>
          <a:lstStyle/>
          <a:p>
            <a:pPr marL="0" indent="0">
              <a:buClr>
                <a:schemeClr val="dk1"/>
              </a:buClr>
              <a:buSzPts val="1100"/>
            </a:pPr>
            <a:r>
              <a:rPr lang="en-AU">
                <a:latin typeface="Montserrat" panose="00000500000000000000" pitchFamily="2" charset="0"/>
              </a:rPr>
              <a:t>5</a:t>
            </a:r>
          </a:p>
        </p:txBody>
      </p:sp>
    </p:spTree>
    <p:extLst>
      <p:ext uri="{BB962C8B-B14F-4D97-AF65-F5344CB8AC3E}">
        <p14:creationId xmlns:p14="http://schemas.microsoft.com/office/powerpoint/2010/main" val="224388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122"/>
          <p:cNvSpPr txBox="1">
            <a:spLocks noGrp="1"/>
          </p:cNvSpPr>
          <p:nvPr>
            <p:ph type="subTitle" idx="1"/>
          </p:nvPr>
        </p:nvSpPr>
        <p:spPr>
          <a:xfrm>
            <a:off x="3273335" y="3962867"/>
            <a:ext cx="259733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CD602C"/>
                </a:solidFill>
                <a:latin typeface="Montserrat" pitchFamily="2" charset="0"/>
              </a:rPr>
              <a:t>FLOWER BOX VN</a:t>
            </a:r>
            <a:endParaRPr sz="1600" b="1">
              <a:solidFill>
                <a:srgbClr val="CD602C"/>
              </a:solidFill>
              <a:latin typeface="Montserrat" pitchFamily="2" charset="0"/>
            </a:endParaRPr>
          </a:p>
        </p:txBody>
      </p:sp>
      <p:sp>
        <p:nvSpPr>
          <p:cNvPr id="1557" name="Google Shape;1557;p122"/>
          <p:cNvSpPr txBox="1">
            <a:spLocks noGrp="1"/>
          </p:cNvSpPr>
          <p:nvPr>
            <p:ph type="subTitle" idx="5"/>
          </p:nvPr>
        </p:nvSpPr>
        <p:spPr>
          <a:xfrm>
            <a:off x="6069565" y="3962867"/>
            <a:ext cx="259733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CD602C"/>
                </a:solidFill>
                <a:latin typeface="Montserrat" pitchFamily="2" charset="0"/>
              </a:rPr>
              <a:t>Hoayeuthuong.com</a:t>
            </a:r>
            <a:endParaRPr sz="1600" b="1">
              <a:solidFill>
                <a:srgbClr val="CD602C"/>
              </a:solidFill>
              <a:latin typeface="Montserrat" pitchFamily="2" charset="0"/>
            </a:endParaRPr>
          </a:p>
        </p:txBody>
      </p:sp>
      <p:sp>
        <p:nvSpPr>
          <p:cNvPr id="1559" name="Google Shape;1559;p122"/>
          <p:cNvSpPr txBox="1">
            <a:spLocks noGrp="1"/>
          </p:cNvSpPr>
          <p:nvPr>
            <p:ph type="subTitle" idx="3"/>
          </p:nvPr>
        </p:nvSpPr>
        <p:spPr>
          <a:xfrm>
            <a:off x="613124" y="3962867"/>
            <a:ext cx="234784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sz="1600" b="1">
                <a:solidFill>
                  <a:srgbClr val="CD602C"/>
                </a:solidFill>
                <a:latin typeface="Montserrat" pitchFamily="2" charset="0"/>
              </a:rPr>
              <a:t>e</a:t>
            </a:r>
            <a:r>
              <a:rPr lang="en" sz="1600" b="1">
                <a:solidFill>
                  <a:srgbClr val="CD602C"/>
                </a:solidFill>
                <a:latin typeface="Montserrat" pitchFamily="2" charset="0"/>
              </a:rPr>
              <a:t>venflower.vn</a:t>
            </a:r>
            <a:endParaRPr sz="1600" b="1">
              <a:solidFill>
                <a:srgbClr val="CD602C"/>
              </a:solidFill>
              <a:latin typeface="Montserrat" pitchFamily="2" charset="0"/>
            </a:endParaRPr>
          </a:p>
        </p:txBody>
      </p:sp>
      <p:sp>
        <p:nvSpPr>
          <p:cNvPr id="4" name="Google Shape;488;p60">
            <a:extLst>
              <a:ext uri="{FF2B5EF4-FFF2-40B4-BE49-F238E27FC236}">
                <a16:creationId xmlns:a16="http://schemas.microsoft.com/office/drawing/2014/main" id="{6A9F966D-DD73-0E50-9138-7714840B1BD7}"/>
              </a:ext>
            </a:extLst>
          </p:cNvPr>
          <p:cNvSpPr txBox="1">
            <a:spLocks noGrp="1"/>
          </p:cNvSpPr>
          <p:nvPr>
            <p:ph type="title"/>
          </p:nvPr>
        </p:nvSpPr>
        <p:spPr>
          <a:xfrm>
            <a:off x="414528" y="445025"/>
            <a:ext cx="8314944" cy="572700"/>
          </a:xfrm>
          <a:prstGeom prst="rect">
            <a:avLst/>
          </a:prstGeom>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just" rtl="0">
              <a:spcBef>
                <a:spcPts val="0"/>
              </a:spcBef>
              <a:spcAft>
                <a:spcPts val="0"/>
              </a:spcAft>
              <a:buNone/>
            </a:pPr>
            <a:r>
              <a:rPr lang="vi-VN" sz="2500" b="1">
                <a:latin typeface="Montserrat" panose="00000500000000000000" pitchFamily="2" charset="0"/>
              </a:rPr>
              <a:t>1.</a:t>
            </a:r>
            <a:r>
              <a:rPr lang="en-AU" sz="2500" b="1">
                <a:latin typeface="Montserrat" panose="00000500000000000000" pitchFamily="2" charset="0"/>
              </a:rPr>
              <a:t>3</a:t>
            </a:r>
            <a:r>
              <a:rPr lang="vi-VN" sz="2500" b="1">
                <a:latin typeface="Montserrat" panose="00000500000000000000" pitchFamily="2" charset="0"/>
              </a:rPr>
              <a:t> </a:t>
            </a:r>
            <a:r>
              <a:rPr lang="en-AU" sz="2500" b="1">
                <a:latin typeface="Montserrat" panose="00000500000000000000" pitchFamily="2" charset="0"/>
              </a:rPr>
              <a:t>PHÂN TÍCH MỘT SỐ TRANG WEB TƯƠNG TỰ</a:t>
            </a:r>
            <a:endParaRPr sz="2500" b="1">
              <a:latin typeface="Montserrat" panose="00000500000000000000" pitchFamily="2" charset="0"/>
            </a:endParaRPr>
          </a:p>
        </p:txBody>
      </p:sp>
      <p:pic>
        <p:nvPicPr>
          <p:cNvPr id="10" name="Hình ảnh 9">
            <a:extLst>
              <a:ext uri="{FF2B5EF4-FFF2-40B4-BE49-F238E27FC236}">
                <a16:creationId xmlns:a16="http://schemas.microsoft.com/office/drawing/2014/main" id="{2DE7381B-71AC-A9B5-CED7-4380C5449880}"/>
              </a:ext>
            </a:extLst>
          </p:cNvPr>
          <p:cNvPicPr>
            <a:picLocks noChangeAspect="1"/>
          </p:cNvPicPr>
          <p:nvPr/>
        </p:nvPicPr>
        <p:blipFill>
          <a:blip r:embed="rId3"/>
          <a:stretch>
            <a:fillRect/>
          </a:stretch>
        </p:blipFill>
        <p:spPr>
          <a:xfrm>
            <a:off x="449752" y="1345244"/>
            <a:ext cx="2674585" cy="2594952"/>
          </a:xfrm>
          <a:prstGeom prst="rect">
            <a:avLst/>
          </a:prstGeom>
        </p:spPr>
      </p:pic>
      <p:pic>
        <p:nvPicPr>
          <p:cNvPr id="16" name="Hình ảnh 15">
            <a:extLst>
              <a:ext uri="{FF2B5EF4-FFF2-40B4-BE49-F238E27FC236}">
                <a16:creationId xmlns:a16="http://schemas.microsoft.com/office/drawing/2014/main" id="{88CA94D4-C171-CD2D-B947-0F7D11A414F7}"/>
              </a:ext>
            </a:extLst>
          </p:cNvPr>
          <p:cNvPicPr>
            <a:picLocks noChangeAspect="1"/>
          </p:cNvPicPr>
          <p:nvPr/>
        </p:nvPicPr>
        <p:blipFill>
          <a:blip r:embed="rId4"/>
          <a:stretch>
            <a:fillRect/>
          </a:stretch>
        </p:blipFill>
        <p:spPr>
          <a:xfrm>
            <a:off x="3323237" y="1345244"/>
            <a:ext cx="2500822" cy="2594952"/>
          </a:xfrm>
          <a:prstGeom prst="rect">
            <a:avLst/>
          </a:prstGeom>
        </p:spPr>
      </p:pic>
      <p:pic>
        <p:nvPicPr>
          <p:cNvPr id="18" name="Hình ảnh 17">
            <a:extLst>
              <a:ext uri="{FF2B5EF4-FFF2-40B4-BE49-F238E27FC236}">
                <a16:creationId xmlns:a16="http://schemas.microsoft.com/office/drawing/2014/main" id="{357C3C5F-6E72-EE7A-8867-2A93FAA1FB20}"/>
              </a:ext>
            </a:extLst>
          </p:cNvPr>
          <p:cNvPicPr>
            <a:picLocks noChangeAspect="1"/>
          </p:cNvPicPr>
          <p:nvPr/>
        </p:nvPicPr>
        <p:blipFill>
          <a:blip r:embed="rId5"/>
          <a:stretch>
            <a:fillRect/>
          </a:stretch>
        </p:blipFill>
        <p:spPr>
          <a:xfrm>
            <a:off x="6069565" y="1345244"/>
            <a:ext cx="2597330" cy="2594952"/>
          </a:xfrm>
          <a:prstGeom prst="rect">
            <a:avLst/>
          </a:prstGeom>
        </p:spPr>
      </p:pic>
      <p:sp>
        <p:nvSpPr>
          <p:cNvPr id="21" name="Hộp Văn bản 20">
            <a:extLst>
              <a:ext uri="{FF2B5EF4-FFF2-40B4-BE49-F238E27FC236}">
                <a16:creationId xmlns:a16="http://schemas.microsoft.com/office/drawing/2014/main" id="{76191C6D-94A3-A092-9216-3210532CE357}"/>
              </a:ext>
            </a:extLst>
          </p:cNvPr>
          <p:cNvSpPr txBox="1"/>
          <p:nvPr/>
        </p:nvSpPr>
        <p:spPr>
          <a:xfrm>
            <a:off x="8834511" y="4853354"/>
            <a:ext cx="224031" cy="307777"/>
          </a:xfrm>
          <a:prstGeom prst="rect">
            <a:avLst/>
          </a:prstGeom>
          <a:noFill/>
        </p:spPr>
        <p:txBody>
          <a:bodyPr wrap="square">
            <a:spAutoFit/>
          </a:bodyPr>
          <a:lstStyle/>
          <a:p>
            <a:pPr marL="0" indent="0">
              <a:buClr>
                <a:schemeClr val="dk1"/>
              </a:buClr>
              <a:buSzPts val="1100"/>
            </a:pPr>
            <a:r>
              <a:rPr lang="en-AU">
                <a:latin typeface="Montserrat" panose="00000500000000000000" pitchFamily="2" charset="0"/>
              </a:rPr>
              <a:t>6</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5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5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5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4" grpId="0" build="p"/>
      <p:bldP spid="1557" grpId="0" build="p"/>
      <p:bldP spid="155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6" name="Google Shape;488;p60">
            <a:extLst>
              <a:ext uri="{FF2B5EF4-FFF2-40B4-BE49-F238E27FC236}">
                <a16:creationId xmlns:a16="http://schemas.microsoft.com/office/drawing/2014/main" id="{62B9FB19-0AA5-AF0C-E517-34223B6CA5C2}"/>
              </a:ext>
            </a:extLst>
          </p:cNvPr>
          <p:cNvSpPr txBox="1">
            <a:spLocks noGrp="1"/>
          </p:cNvSpPr>
          <p:nvPr>
            <p:ph type="title"/>
          </p:nvPr>
        </p:nvSpPr>
        <p:spPr>
          <a:xfrm>
            <a:off x="414528" y="445025"/>
            <a:ext cx="8314944" cy="572700"/>
          </a:xfrm>
          <a:prstGeom prst="rect">
            <a:avLst/>
          </a:prstGeom>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just" rtl="0">
              <a:spcBef>
                <a:spcPts val="0"/>
              </a:spcBef>
              <a:spcAft>
                <a:spcPts val="0"/>
              </a:spcAft>
              <a:buNone/>
            </a:pPr>
            <a:r>
              <a:rPr lang="vi-VN" sz="2500" b="1">
                <a:latin typeface="Montserrat" panose="00000500000000000000" pitchFamily="2" charset="0"/>
              </a:rPr>
              <a:t>1.</a:t>
            </a:r>
            <a:r>
              <a:rPr lang="en-AU" sz="2500" b="1">
                <a:latin typeface="Montserrat" panose="00000500000000000000" pitchFamily="2" charset="0"/>
              </a:rPr>
              <a:t>3</a:t>
            </a:r>
            <a:r>
              <a:rPr lang="vi-VN" sz="2500" b="1">
                <a:latin typeface="Montserrat" panose="00000500000000000000" pitchFamily="2" charset="0"/>
              </a:rPr>
              <a:t> </a:t>
            </a:r>
            <a:r>
              <a:rPr lang="en-AU" sz="2500" b="1">
                <a:latin typeface="Montserrat" panose="00000500000000000000" pitchFamily="2" charset="0"/>
              </a:rPr>
              <a:t>PHÂN TÍCH MỘT SỐ TRANG WEB TƯƠNG TỰ</a:t>
            </a:r>
            <a:endParaRPr sz="2500" b="1">
              <a:latin typeface="Montserrat" panose="00000500000000000000" pitchFamily="2" charset="0"/>
            </a:endParaRPr>
          </a:p>
        </p:txBody>
      </p:sp>
      <p:sp>
        <p:nvSpPr>
          <p:cNvPr id="9" name="Google Shape;489;p60">
            <a:extLst>
              <a:ext uri="{FF2B5EF4-FFF2-40B4-BE49-F238E27FC236}">
                <a16:creationId xmlns:a16="http://schemas.microsoft.com/office/drawing/2014/main" id="{1270FEF5-A179-AA52-DD1C-70CD40342564}"/>
              </a:ext>
            </a:extLst>
          </p:cNvPr>
          <p:cNvSpPr txBox="1">
            <a:spLocks/>
          </p:cNvSpPr>
          <p:nvPr/>
        </p:nvSpPr>
        <p:spPr>
          <a:xfrm>
            <a:off x="414528" y="1183979"/>
            <a:ext cx="8095488" cy="305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just">
              <a:lnSpc>
                <a:spcPct val="150000"/>
              </a:lnSpc>
              <a:buSzPts val="1100"/>
              <a:buNone/>
            </a:pPr>
            <a:r>
              <a:rPr lang="en-AU" sz="1600" b="1">
                <a:solidFill>
                  <a:srgbClr val="000000"/>
                </a:solidFill>
                <a:latin typeface="Montserrat" panose="00000500000000000000" pitchFamily="2" charset="0"/>
              </a:rPr>
              <a:t>Kết luận:</a:t>
            </a:r>
          </a:p>
          <a:p>
            <a:pPr marL="285750" indent="-285750" algn="just">
              <a:lnSpc>
                <a:spcPct val="150000"/>
              </a:lnSpc>
              <a:buSzPts val="1100"/>
              <a:buFont typeface="Wingdings" panose="05000000000000000000" pitchFamily="2" charset="2"/>
              <a:buChar char="§"/>
            </a:pPr>
            <a:r>
              <a:rPr lang="en-AU" sz="1600">
                <a:solidFill>
                  <a:srgbClr val="000000"/>
                </a:solidFill>
                <a:latin typeface="Montserrat" panose="00000500000000000000" pitchFamily="2" charset="0"/>
              </a:rPr>
              <a:t>Đảm bảo </a:t>
            </a:r>
            <a:r>
              <a:rPr lang="en-AU" sz="1600" b="1">
                <a:solidFill>
                  <a:srgbClr val="CD602C"/>
                </a:solidFill>
                <a:latin typeface="Montserrat" panose="00000500000000000000" pitchFamily="2" charset="0"/>
              </a:rPr>
              <a:t>tính thống nhất</a:t>
            </a:r>
            <a:r>
              <a:rPr lang="en-AU" sz="1600">
                <a:solidFill>
                  <a:srgbClr val="000000"/>
                </a:solidFill>
                <a:latin typeface="Montserrat" panose="00000500000000000000" pitchFamily="2" charset="0"/>
              </a:rPr>
              <a:t>.</a:t>
            </a:r>
          </a:p>
          <a:p>
            <a:pPr marL="285750" indent="-285750" algn="just">
              <a:lnSpc>
                <a:spcPct val="150000"/>
              </a:lnSpc>
              <a:buSzPts val="1100"/>
              <a:buFont typeface="Wingdings" panose="05000000000000000000" pitchFamily="2" charset="2"/>
              <a:buChar char="§"/>
            </a:pPr>
            <a:r>
              <a:rPr lang="en-AU" sz="1600">
                <a:solidFill>
                  <a:srgbClr val="000000"/>
                </a:solidFill>
                <a:latin typeface="Montserrat" panose="00000500000000000000" pitchFamily="2" charset="0"/>
              </a:rPr>
              <a:t>Sử dụng </a:t>
            </a:r>
            <a:r>
              <a:rPr lang="en-AU" sz="1600" b="1">
                <a:solidFill>
                  <a:srgbClr val="CD602C"/>
                </a:solidFill>
                <a:latin typeface="Montserrat" panose="00000500000000000000" pitchFamily="2" charset="0"/>
              </a:rPr>
              <a:t>màu sắc </a:t>
            </a:r>
            <a:r>
              <a:rPr lang="en-AU" sz="1600">
                <a:solidFill>
                  <a:srgbClr val="000000"/>
                </a:solidFill>
                <a:latin typeface="Montserrat" panose="00000500000000000000" pitchFamily="2" charset="0"/>
              </a:rPr>
              <a:t>hợp lý.</a:t>
            </a:r>
          </a:p>
          <a:p>
            <a:pPr marL="285750" indent="-285750" algn="just">
              <a:lnSpc>
                <a:spcPct val="150000"/>
              </a:lnSpc>
              <a:buSzPts val="1100"/>
              <a:buFont typeface="Wingdings" panose="05000000000000000000" pitchFamily="2" charset="2"/>
              <a:buChar char="§"/>
            </a:pPr>
            <a:r>
              <a:rPr lang="en-AU" sz="1600" b="1">
                <a:solidFill>
                  <a:srgbClr val="CD602C"/>
                </a:solidFill>
                <a:latin typeface="Montserrat" panose="00000500000000000000" pitchFamily="2" charset="0"/>
              </a:rPr>
              <a:t>Giao diện </a:t>
            </a:r>
            <a:r>
              <a:rPr lang="en-AU" sz="1600">
                <a:solidFill>
                  <a:srgbClr val="000000"/>
                </a:solidFill>
                <a:latin typeface="Montserrat" panose="00000500000000000000" pitchFamily="2" charset="0"/>
              </a:rPr>
              <a:t>quen thuộc và </a:t>
            </a:r>
            <a:r>
              <a:rPr lang="en-AU" sz="1600" b="1">
                <a:solidFill>
                  <a:srgbClr val="CD602C"/>
                </a:solidFill>
                <a:latin typeface="Montserrat" panose="00000500000000000000" pitchFamily="2" charset="0"/>
              </a:rPr>
              <a:t>thân thiện </a:t>
            </a:r>
            <a:r>
              <a:rPr lang="en-AU" sz="1600">
                <a:solidFill>
                  <a:srgbClr val="000000"/>
                </a:solidFill>
                <a:latin typeface="Montserrat" panose="00000500000000000000" pitchFamily="2" charset="0"/>
              </a:rPr>
              <a:t>với người dùng.</a:t>
            </a:r>
          </a:p>
          <a:p>
            <a:pPr marL="285750" indent="-285750" algn="just">
              <a:lnSpc>
                <a:spcPct val="150000"/>
              </a:lnSpc>
              <a:buSzPts val="1100"/>
              <a:buFont typeface="Wingdings" panose="05000000000000000000" pitchFamily="2" charset="2"/>
              <a:buChar char="§"/>
            </a:pPr>
            <a:r>
              <a:rPr lang="en-AU" sz="1600">
                <a:solidFill>
                  <a:srgbClr val="000000"/>
                </a:solidFill>
                <a:latin typeface="Montserrat" panose="00000500000000000000" pitchFamily="2" charset="0"/>
              </a:rPr>
              <a:t>Có </a:t>
            </a:r>
            <a:r>
              <a:rPr lang="en-AU" sz="1600" b="1">
                <a:solidFill>
                  <a:srgbClr val="CD602C"/>
                </a:solidFill>
                <a:latin typeface="Montserrat" panose="00000500000000000000" pitchFamily="2" charset="0"/>
              </a:rPr>
              <a:t>chatbox</a:t>
            </a:r>
            <a:r>
              <a:rPr lang="en-AU" sz="1600">
                <a:solidFill>
                  <a:srgbClr val="000000"/>
                </a:solidFill>
                <a:latin typeface="Montserrat" panose="00000500000000000000" pitchFamily="2" charset="0"/>
              </a:rPr>
              <a:t> hỗ trợ người dùng.</a:t>
            </a:r>
          </a:p>
          <a:p>
            <a:pPr marL="285750" indent="-285750" algn="just">
              <a:lnSpc>
                <a:spcPct val="150000"/>
              </a:lnSpc>
              <a:buSzPts val="1100"/>
              <a:buFont typeface="Wingdings" panose="05000000000000000000" pitchFamily="2" charset="2"/>
              <a:buChar char="§"/>
            </a:pPr>
            <a:r>
              <a:rPr lang="en-AU" sz="1600" b="1">
                <a:solidFill>
                  <a:srgbClr val="CD602C"/>
                </a:solidFill>
                <a:latin typeface="Montserrat" panose="00000500000000000000" pitchFamily="2" charset="0"/>
              </a:rPr>
              <a:t>Đơn giản hóa </a:t>
            </a:r>
            <a:r>
              <a:rPr lang="en-AU" sz="1600">
                <a:solidFill>
                  <a:srgbClr val="000000"/>
                </a:solidFill>
                <a:latin typeface="Montserrat" panose="00000500000000000000" pitchFamily="2" charset="0"/>
              </a:rPr>
              <a:t>website.</a:t>
            </a:r>
          </a:p>
          <a:p>
            <a:pPr marL="285750" indent="-285750" algn="just">
              <a:lnSpc>
                <a:spcPct val="150000"/>
              </a:lnSpc>
              <a:buSzPts val="1100"/>
              <a:buFont typeface="Wingdings" panose="05000000000000000000" pitchFamily="2" charset="2"/>
              <a:buChar char="§"/>
            </a:pPr>
            <a:r>
              <a:rPr lang="en-AU" sz="1600" b="1">
                <a:solidFill>
                  <a:srgbClr val="CD602C"/>
                </a:solidFill>
                <a:latin typeface="Montserrat" panose="00000500000000000000" pitchFamily="2" charset="0"/>
              </a:rPr>
              <a:t>Chia nhóm </a:t>
            </a:r>
            <a:r>
              <a:rPr lang="en-AU" sz="1600">
                <a:solidFill>
                  <a:srgbClr val="000000"/>
                </a:solidFill>
                <a:latin typeface="Montserrat" panose="00000500000000000000" pitchFamily="2" charset="0"/>
              </a:rPr>
              <a:t>thông tin hợp lý.</a:t>
            </a:r>
          </a:p>
          <a:p>
            <a:pPr marL="285750" indent="-285750" algn="just">
              <a:lnSpc>
                <a:spcPct val="150000"/>
              </a:lnSpc>
              <a:buSzPts val="1100"/>
              <a:buFont typeface="Wingdings" panose="05000000000000000000" pitchFamily="2" charset="2"/>
              <a:buChar char="§"/>
            </a:pPr>
            <a:endParaRPr lang="en-AU" sz="1600">
              <a:solidFill>
                <a:srgbClr val="000000"/>
              </a:solidFill>
              <a:latin typeface="Montserrat" panose="00000500000000000000" pitchFamily="2" charset="0"/>
            </a:endParaRPr>
          </a:p>
        </p:txBody>
      </p:sp>
      <p:sp>
        <p:nvSpPr>
          <p:cNvPr id="2" name="Hộp Văn bản 1">
            <a:extLst>
              <a:ext uri="{FF2B5EF4-FFF2-40B4-BE49-F238E27FC236}">
                <a16:creationId xmlns:a16="http://schemas.microsoft.com/office/drawing/2014/main" id="{F585F6F0-5908-618D-5137-2618DB1AA502}"/>
              </a:ext>
            </a:extLst>
          </p:cNvPr>
          <p:cNvSpPr txBox="1"/>
          <p:nvPr/>
        </p:nvSpPr>
        <p:spPr>
          <a:xfrm>
            <a:off x="8834511" y="4853354"/>
            <a:ext cx="224031" cy="307777"/>
          </a:xfrm>
          <a:prstGeom prst="rect">
            <a:avLst/>
          </a:prstGeom>
          <a:noFill/>
        </p:spPr>
        <p:txBody>
          <a:bodyPr wrap="square">
            <a:spAutoFit/>
          </a:bodyPr>
          <a:lstStyle/>
          <a:p>
            <a:pPr marL="0" indent="0">
              <a:buClr>
                <a:schemeClr val="dk1"/>
              </a:buClr>
              <a:buSzPts val="1100"/>
            </a:pPr>
            <a:r>
              <a:rPr lang="en-AU">
                <a:latin typeface="Montserrat" panose="00000500000000000000" pitchFamily="2" charset="0"/>
              </a:rPr>
              <a:t>7</a:t>
            </a:r>
          </a:p>
        </p:txBody>
      </p:sp>
    </p:spTree>
    <p:extLst>
      <p:ext uri="{BB962C8B-B14F-4D97-AF65-F5344CB8AC3E}">
        <p14:creationId xmlns:p14="http://schemas.microsoft.com/office/powerpoint/2010/main" val="370373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6" name="Google Shape;488;p60">
            <a:extLst>
              <a:ext uri="{FF2B5EF4-FFF2-40B4-BE49-F238E27FC236}">
                <a16:creationId xmlns:a16="http://schemas.microsoft.com/office/drawing/2014/main" id="{62B9FB19-0AA5-AF0C-E517-34223B6CA5C2}"/>
              </a:ext>
            </a:extLst>
          </p:cNvPr>
          <p:cNvSpPr txBox="1">
            <a:spLocks noGrp="1"/>
          </p:cNvSpPr>
          <p:nvPr>
            <p:ph type="title"/>
          </p:nvPr>
        </p:nvSpPr>
        <p:spPr>
          <a:xfrm>
            <a:off x="414528" y="445025"/>
            <a:ext cx="5669279" cy="572700"/>
          </a:xfrm>
          <a:prstGeom prst="rect">
            <a:avLst/>
          </a:prstGeom>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just" rtl="0">
              <a:spcBef>
                <a:spcPts val="0"/>
              </a:spcBef>
              <a:spcAft>
                <a:spcPts val="0"/>
              </a:spcAft>
              <a:buNone/>
            </a:pPr>
            <a:r>
              <a:rPr lang="vi-VN" sz="2500" b="1">
                <a:latin typeface="Montserrat" panose="00000500000000000000" pitchFamily="2" charset="0"/>
              </a:rPr>
              <a:t>2. PHÁC THẢO GIAO DIỆN</a:t>
            </a:r>
            <a:endParaRPr sz="2500" b="1">
              <a:latin typeface="Montserrat" panose="00000500000000000000" pitchFamily="2" charset="0"/>
            </a:endParaRPr>
          </a:p>
        </p:txBody>
      </p:sp>
      <p:sp>
        <p:nvSpPr>
          <p:cNvPr id="9" name="Google Shape;489;p60">
            <a:extLst>
              <a:ext uri="{FF2B5EF4-FFF2-40B4-BE49-F238E27FC236}">
                <a16:creationId xmlns:a16="http://schemas.microsoft.com/office/drawing/2014/main" id="{1270FEF5-A179-AA52-DD1C-70CD40342564}"/>
              </a:ext>
            </a:extLst>
          </p:cNvPr>
          <p:cNvSpPr txBox="1">
            <a:spLocks/>
          </p:cNvSpPr>
          <p:nvPr/>
        </p:nvSpPr>
        <p:spPr>
          <a:xfrm>
            <a:off x="6912361" y="1017725"/>
            <a:ext cx="2432456" cy="15540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nSpc>
                <a:spcPct val="150000"/>
              </a:lnSpc>
              <a:buSzPts val="1100"/>
              <a:buNone/>
            </a:pPr>
            <a:r>
              <a:rPr lang="vi-VN" sz="2000" b="1">
                <a:solidFill>
                  <a:srgbClr val="CD602C"/>
                </a:solidFill>
                <a:latin typeface="Montserrat" panose="00000500000000000000" pitchFamily="2" charset="0"/>
              </a:rPr>
              <a:t>Tổng quan </a:t>
            </a:r>
            <a:r>
              <a:rPr lang="vi-VN" sz="2000">
                <a:solidFill>
                  <a:srgbClr val="000000"/>
                </a:solidFill>
                <a:latin typeface="Montserrat" panose="00000500000000000000" pitchFamily="2" charset="0"/>
              </a:rPr>
              <a:t>các màn hình phác thảo giao diện.</a:t>
            </a:r>
          </a:p>
        </p:txBody>
      </p:sp>
      <p:pic>
        <p:nvPicPr>
          <p:cNvPr id="3" name="Hình ảnh 2">
            <a:extLst>
              <a:ext uri="{FF2B5EF4-FFF2-40B4-BE49-F238E27FC236}">
                <a16:creationId xmlns:a16="http://schemas.microsoft.com/office/drawing/2014/main" id="{38FE96BD-8465-0312-316C-CE442379F2C5}"/>
              </a:ext>
            </a:extLst>
          </p:cNvPr>
          <p:cNvPicPr>
            <a:picLocks noChangeAspect="1"/>
          </p:cNvPicPr>
          <p:nvPr/>
        </p:nvPicPr>
        <p:blipFill>
          <a:blip r:embed="rId3"/>
          <a:stretch>
            <a:fillRect/>
          </a:stretch>
        </p:blipFill>
        <p:spPr>
          <a:xfrm>
            <a:off x="414529" y="1053958"/>
            <a:ext cx="6437376" cy="3644517"/>
          </a:xfrm>
          <a:prstGeom prst="rect">
            <a:avLst/>
          </a:prstGeom>
        </p:spPr>
      </p:pic>
      <p:sp>
        <p:nvSpPr>
          <p:cNvPr id="4" name="Hộp Văn bản 3">
            <a:extLst>
              <a:ext uri="{FF2B5EF4-FFF2-40B4-BE49-F238E27FC236}">
                <a16:creationId xmlns:a16="http://schemas.microsoft.com/office/drawing/2014/main" id="{13E8D0EB-4167-FDC5-A048-F5CA09B1D9EA}"/>
              </a:ext>
            </a:extLst>
          </p:cNvPr>
          <p:cNvSpPr txBox="1"/>
          <p:nvPr/>
        </p:nvSpPr>
        <p:spPr>
          <a:xfrm>
            <a:off x="8834511" y="4853354"/>
            <a:ext cx="224031" cy="307777"/>
          </a:xfrm>
          <a:prstGeom prst="rect">
            <a:avLst/>
          </a:prstGeom>
          <a:noFill/>
        </p:spPr>
        <p:txBody>
          <a:bodyPr wrap="square">
            <a:spAutoFit/>
          </a:bodyPr>
          <a:lstStyle/>
          <a:p>
            <a:pPr marL="0" indent="0">
              <a:buClr>
                <a:schemeClr val="dk1"/>
              </a:buClr>
              <a:buSzPts val="1100"/>
            </a:pPr>
            <a:r>
              <a:rPr lang="en-AU">
                <a:latin typeface="Montserrat" panose="00000500000000000000" pitchFamily="2" charset="0"/>
              </a:rPr>
              <a:t>8</a:t>
            </a:r>
          </a:p>
        </p:txBody>
      </p:sp>
    </p:spTree>
    <p:extLst>
      <p:ext uri="{BB962C8B-B14F-4D97-AF65-F5344CB8AC3E}">
        <p14:creationId xmlns:p14="http://schemas.microsoft.com/office/powerpoint/2010/main" val="209374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923</TotalTime>
  <Words>1131</Words>
  <Application>Microsoft Office PowerPoint</Application>
  <PresentationFormat>On-screen Show (16:9)</PresentationFormat>
  <Paragraphs>165</Paragraphs>
  <Slides>21</Slides>
  <Notes>21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Crimson Text</vt:lpstr>
      <vt:lpstr>TimesNewRomanPSMT</vt:lpstr>
      <vt:lpstr>Merriweather Light</vt:lpstr>
      <vt:lpstr>Lato</vt:lpstr>
      <vt:lpstr>Wingdings</vt:lpstr>
      <vt:lpstr>Oswald Medium</vt:lpstr>
      <vt:lpstr>Arial</vt:lpstr>
      <vt:lpstr>Vidaloka</vt:lpstr>
      <vt:lpstr>Montserrat SemiBold</vt:lpstr>
      <vt:lpstr>Times New Roman</vt:lpstr>
      <vt:lpstr>Montserrat</vt:lpstr>
      <vt:lpstr>Minimalist Business Slides XL by Slidesgo</vt:lpstr>
      <vt:lpstr>THIẾT KẾ GIAO DIỆN CHO WEBSITE BÁN HOA</vt:lpstr>
      <vt:lpstr>PowerPoint Presentation</vt:lpstr>
      <vt:lpstr> 01</vt:lpstr>
      <vt:lpstr>1.1 KHẢO SÁT YÊU CẦU</vt:lpstr>
      <vt:lpstr>1.1 KHẢO SÁT YÊU CẦU</vt:lpstr>
      <vt:lpstr>1.2 PHÂN TÍCH YÊU CẦU VÀ ĐỀ XUẤT GIẢI PHÁP </vt:lpstr>
      <vt:lpstr>1.3 PHÂN TÍCH MỘT SỐ TRANG WEB TƯƠNG TỰ</vt:lpstr>
      <vt:lpstr>1.3 PHÂN TÍCH MỘT SỐ TRANG WEB TƯƠNG TỰ</vt:lpstr>
      <vt:lpstr>2. PHÁC THẢO GIAO DIỆN</vt:lpstr>
      <vt:lpstr>2. PHÁC THẢO GIAO DIỆN</vt:lpstr>
      <vt:lpstr>2. PHÁC THẢO GIAO DIỆN</vt:lpstr>
      <vt:lpstr>2. PHÁC THẢO GIAO DIỆN</vt:lpstr>
      <vt:lpstr>2. PHÁC THẢO GIAO DIỆN</vt:lpstr>
      <vt:lpstr>3. GIAO DIỆN HOÀN CHỈNH</vt:lpstr>
      <vt:lpstr>3. GIAO DIỆN HOÀN CHỈNH</vt:lpstr>
      <vt:lpstr>4. TƯƠNG TÁC GIAO DIỆN</vt:lpstr>
      <vt:lpstr>5. KẾT LUẬN</vt:lpstr>
      <vt:lpstr>5. KẾT LUẬN</vt:lpstr>
      <vt:lpstr>5. KẾT LUẬN</vt:lpstr>
      <vt:lpstr>5. KẾT LUẬN</vt:lpstr>
      <vt:lpstr>Xin cảm ơn cô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KẾ GIAO DIỆN CHO WEBSITE BÁN HOA</dc:title>
  <dc:creator>KHANH ĐOÀN</dc:creator>
  <cp:lastModifiedBy>Khanh</cp:lastModifiedBy>
  <cp:revision>10</cp:revision>
  <dcterms:modified xsi:type="dcterms:W3CDTF">2023-06-14T08:18:39Z</dcterms:modified>
</cp:coreProperties>
</file>